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0" r:id="rId3"/>
    <p:sldId id="260" r:id="rId4"/>
    <p:sldId id="281" r:id="rId5"/>
    <p:sldId id="271" r:id="rId6"/>
    <p:sldId id="272" r:id="rId7"/>
    <p:sldId id="273" r:id="rId8"/>
    <p:sldId id="274" r:id="rId9"/>
    <p:sldId id="275" r:id="rId10"/>
    <p:sldId id="276" r:id="rId11"/>
    <p:sldId id="277" r:id="rId12"/>
    <p:sldId id="278" r:id="rId13"/>
    <p:sldId id="294" r:id="rId14"/>
    <p:sldId id="282" r:id="rId15"/>
    <p:sldId id="279" r:id="rId16"/>
    <p:sldId id="280" r:id="rId17"/>
    <p:sldId id="283" r:id="rId18"/>
    <p:sldId id="284" r:id="rId19"/>
    <p:sldId id="285" r:id="rId20"/>
    <p:sldId id="286" r:id="rId21"/>
    <p:sldId id="287" r:id="rId22"/>
    <p:sldId id="288" r:id="rId23"/>
    <p:sldId id="289" r:id="rId24"/>
    <p:sldId id="290" r:id="rId25"/>
    <p:sldId id="295" r:id="rId26"/>
    <p:sldId id="291" r:id="rId27"/>
    <p:sldId id="292" r:id="rId28"/>
    <p:sldId id="293" r:id="rId29"/>
    <p:sldId id="296" r:id="rId30"/>
    <p:sldId id="261"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g Isabelle" initials="HI" lastIdx="1" clrIdx="0">
    <p:extLst>
      <p:ext uri="{19B8F6BF-5375-455C-9EA6-DF929625EA0E}">
        <p15:presenceInfo xmlns:p15="http://schemas.microsoft.com/office/powerpoint/2012/main" userId="S::isabelleheng@staff.main.ntu.edu.sg::64ff38fd-22ef-427d-b597-889ba2f00630" providerId="AD"/>
      </p:ext>
    </p:extLst>
  </p:cmAuthor>
  <p:cmAuthor id="2" name="Saini, Arika" initials="SA" lastIdx="5" clrIdx="1">
    <p:extLst>
      <p:ext uri="{19B8F6BF-5375-455C-9EA6-DF929625EA0E}">
        <p15:presenceInfo xmlns:p15="http://schemas.microsoft.com/office/powerpoint/2012/main" userId="S::arika.saini@hpe.com::cadc5777-602f-4a42-bb92-ec781eb21c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9898"/>
    <a:srgbClr val="949494"/>
    <a:srgbClr val="A8A8A8"/>
    <a:srgbClr val="9D9D9D"/>
    <a:srgbClr val="CFCFCF"/>
    <a:srgbClr val="4472C4"/>
    <a:srgbClr val="171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DDEB74-4AF3-440C-93DA-A5566BF40799}" v="4191" dt="2021-06-28T03:34:20.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6353" autoAdjust="0"/>
  </p:normalViewPr>
  <p:slideViewPr>
    <p:cSldViewPr snapToGrid="0" snapToObjects="1" showGuides="1">
      <p:cViewPr varScale="1">
        <p:scale>
          <a:sx n="67" d="100"/>
          <a:sy n="67" d="100"/>
        </p:scale>
        <p:origin x="55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ni, Arika" userId="cadc5777-602f-4a42-bb92-ec781eb21ca0" providerId="ADAL" clId="{B5DDEB74-4AF3-440C-93DA-A5566BF40799}"/>
    <pc:docChg chg="undo redo custSel addSld delSld modSld sldOrd modMainMaster">
      <pc:chgData name="Saini, Arika" userId="cadc5777-602f-4a42-bb92-ec781eb21ca0" providerId="ADAL" clId="{B5DDEB74-4AF3-440C-93DA-A5566BF40799}" dt="2021-06-28T03:34:46.279" v="3227" actId="14100"/>
      <pc:docMkLst>
        <pc:docMk/>
      </pc:docMkLst>
      <pc:sldChg chg="addSp delSp modSp mod setBg">
        <pc:chgData name="Saini, Arika" userId="cadc5777-602f-4a42-bb92-ec781eb21ca0" providerId="ADAL" clId="{B5DDEB74-4AF3-440C-93DA-A5566BF40799}" dt="2021-06-28T02:52:29.582" v="3096"/>
        <pc:sldMkLst>
          <pc:docMk/>
          <pc:sldMk cId="4068023858" sldId="256"/>
        </pc:sldMkLst>
        <pc:spChg chg="del mod">
          <ac:chgData name="Saini, Arika" userId="cadc5777-602f-4a42-bb92-ec781eb21ca0" providerId="ADAL" clId="{B5DDEB74-4AF3-440C-93DA-A5566BF40799}" dt="2021-06-16T06:24:11.211" v="1868" actId="478"/>
          <ac:spMkLst>
            <pc:docMk/>
            <pc:sldMk cId="4068023858" sldId="256"/>
            <ac:spMk id="2" creationId="{1F42A809-8CCC-A741-BC78-1D5082E1AB4A}"/>
          </ac:spMkLst>
        </pc:spChg>
        <pc:spChg chg="mod">
          <ac:chgData name="Saini, Arika" userId="cadc5777-602f-4a42-bb92-ec781eb21ca0" providerId="ADAL" clId="{B5DDEB74-4AF3-440C-93DA-A5566BF40799}" dt="2021-06-28T02:51:38.725" v="3092" actId="207"/>
          <ac:spMkLst>
            <pc:docMk/>
            <pc:sldMk cId="4068023858" sldId="256"/>
            <ac:spMk id="3" creationId="{6903BDA6-27EA-754E-8279-2A6C8B61D0BD}"/>
          </ac:spMkLst>
        </pc:spChg>
        <pc:spChg chg="add del mod">
          <ac:chgData name="Saini, Arika" userId="cadc5777-602f-4a42-bb92-ec781eb21ca0" providerId="ADAL" clId="{B5DDEB74-4AF3-440C-93DA-A5566BF40799}" dt="2021-06-16T06:24:12.600" v="1869" actId="478"/>
          <ac:spMkLst>
            <pc:docMk/>
            <pc:sldMk cId="4068023858" sldId="256"/>
            <ac:spMk id="6" creationId="{23623C3F-8187-4ED3-8258-7E4BF654CD3D}"/>
          </ac:spMkLst>
        </pc:spChg>
        <pc:spChg chg="add del mod ord">
          <ac:chgData name="Saini, Arika" userId="cadc5777-602f-4a42-bb92-ec781eb21ca0" providerId="ADAL" clId="{B5DDEB74-4AF3-440C-93DA-A5566BF40799}" dt="2021-06-17T09:49:25.859" v="1971" actId="478"/>
          <ac:spMkLst>
            <pc:docMk/>
            <pc:sldMk cId="4068023858" sldId="256"/>
            <ac:spMk id="8" creationId="{39FAB296-2291-4EDB-A9AB-AE4A256948A0}"/>
          </ac:spMkLst>
        </pc:spChg>
        <pc:spChg chg="add mod">
          <ac:chgData name="Saini, Arika" userId="cadc5777-602f-4a42-bb92-ec781eb21ca0" providerId="ADAL" clId="{B5DDEB74-4AF3-440C-93DA-A5566BF40799}" dt="2021-06-28T02:51:38.725" v="3092" actId="207"/>
          <ac:spMkLst>
            <pc:docMk/>
            <pc:sldMk cId="4068023858" sldId="256"/>
            <ac:spMk id="10" creationId="{5C2E75B4-882C-496E-9B7B-2B20CEEFE274}"/>
          </ac:spMkLst>
        </pc:spChg>
        <pc:spChg chg="mod">
          <ac:chgData name="Saini, Arika" userId="cadc5777-602f-4a42-bb92-ec781eb21ca0" providerId="ADAL" clId="{B5DDEB74-4AF3-440C-93DA-A5566BF40799}" dt="2021-06-28T02:51:38.725" v="3092" actId="207"/>
          <ac:spMkLst>
            <pc:docMk/>
            <pc:sldMk cId="4068023858" sldId="256"/>
            <ac:spMk id="11" creationId="{1A4093A8-2E89-A14A-A215-83C57F53FF4E}"/>
          </ac:spMkLst>
        </pc:spChg>
        <pc:picChg chg="add del mod modCrop">
          <ac:chgData name="Saini, Arika" userId="cadc5777-602f-4a42-bb92-ec781eb21ca0" providerId="ADAL" clId="{B5DDEB74-4AF3-440C-93DA-A5566BF40799}" dt="2021-06-16T08:07:42.245" v="1958" actId="21"/>
          <ac:picMkLst>
            <pc:docMk/>
            <pc:sldMk cId="4068023858" sldId="256"/>
            <ac:picMk id="4" creationId="{0C5BF712-CFE0-4EC8-9B22-2C12011BA732}"/>
          </ac:picMkLst>
        </pc:picChg>
        <pc:picChg chg="add del mod ord modCrop">
          <ac:chgData name="Saini, Arika" userId="cadc5777-602f-4a42-bb92-ec781eb21ca0" providerId="ADAL" clId="{B5DDEB74-4AF3-440C-93DA-A5566BF40799}" dt="2021-06-27T15:17:27.175" v="3065" actId="21"/>
          <ac:picMkLst>
            <pc:docMk/>
            <pc:sldMk cId="4068023858" sldId="256"/>
            <ac:picMk id="4" creationId="{4CEE223A-F228-454A-991A-EBFA15B5E2F4}"/>
          </ac:picMkLst>
        </pc:picChg>
        <pc:picChg chg="add del mod modCrop">
          <ac:chgData name="Saini, Arika" userId="cadc5777-602f-4a42-bb92-ec781eb21ca0" providerId="ADAL" clId="{B5DDEB74-4AF3-440C-93DA-A5566BF40799}" dt="2021-06-27T05:14:16.880" v="2846"/>
          <ac:picMkLst>
            <pc:docMk/>
            <pc:sldMk cId="4068023858" sldId="256"/>
            <ac:picMk id="4" creationId="{58145CDA-CE6B-4AB7-B8AB-B9B02E61B186}"/>
          </ac:picMkLst>
        </pc:picChg>
        <pc:picChg chg="del mod">
          <ac:chgData name="Saini, Arika" userId="cadc5777-602f-4a42-bb92-ec781eb21ca0" providerId="ADAL" clId="{B5DDEB74-4AF3-440C-93DA-A5566BF40799}" dt="2021-06-27T12:19:53.311" v="2894" actId="478"/>
          <ac:picMkLst>
            <pc:docMk/>
            <pc:sldMk cId="4068023858" sldId="256"/>
            <ac:picMk id="5" creationId="{CF7BA25F-C573-BC40-9B91-F36AD7AFBF4E}"/>
          </ac:picMkLst>
        </pc:picChg>
        <pc:picChg chg="mod">
          <ac:chgData name="Saini, Arika" userId="cadc5777-602f-4a42-bb92-ec781eb21ca0" providerId="ADAL" clId="{B5DDEB74-4AF3-440C-93DA-A5566BF40799}" dt="2021-06-28T02:51:38.725" v="3092" actId="207"/>
          <ac:picMkLst>
            <pc:docMk/>
            <pc:sldMk cId="4068023858" sldId="256"/>
            <ac:picMk id="7" creationId="{90563892-B608-EE45-BC5D-25735D19A519}"/>
          </ac:picMkLst>
        </pc:picChg>
        <pc:picChg chg="add del mod">
          <ac:chgData name="Saini, Arika" userId="cadc5777-602f-4a42-bb92-ec781eb21ca0" providerId="ADAL" clId="{B5DDEB74-4AF3-440C-93DA-A5566BF40799}" dt="2021-06-28T02:52:29.115" v="3095" actId="478"/>
          <ac:picMkLst>
            <pc:docMk/>
            <pc:sldMk cId="4068023858" sldId="256"/>
            <ac:picMk id="8" creationId="{21759893-87F1-4F8D-8EBF-2494ADC9880E}"/>
          </ac:picMkLst>
        </pc:picChg>
        <pc:picChg chg="add del mod">
          <ac:chgData name="Saini, Arika" userId="cadc5777-602f-4a42-bb92-ec781eb21ca0" providerId="ADAL" clId="{B5DDEB74-4AF3-440C-93DA-A5566BF40799}" dt="2021-06-12T11:08:35.122" v="1808" actId="478"/>
          <ac:picMkLst>
            <pc:docMk/>
            <pc:sldMk cId="4068023858" sldId="256"/>
            <ac:picMk id="8" creationId="{294A292A-7D05-46FC-A7B2-6227580911AC}"/>
          </ac:picMkLst>
        </pc:picChg>
        <pc:picChg chg="add mod">
          <ac:chgData name="Saini, Arika" userId="cadc5777-602f-4a42-bb92-ec781eb21ca0" providerId="ADAL" clId="{B5DDEB74-4AF3-440C-93DA-A5566BF40799}" dt="2021-06-28T02:52:29.582" v="3096"/>
          <ac:picMkLst>
            <pc:docMk/>
            <pc:sldMk cId="4068023858" sldId="256"/>
            <ac:picMk id="9" creationId="{0C12734B-2FA7-4DD1-A464-CC191EF56069}"/>
          </ac:picMkLst>
        </pc:picChg>
        <pc:picChg chg="add del mod">
          <ac:chgData name="Saini, Arika" userId="cadc5777-602f-4a42-bb92-ec781eb21ca0" providerId="ADAL" clId="{B5DDEB74-4AF3-440C-93DA-A5566BF40799}" dt="2021-06-07T12:45:59.240" v="53"/>
          <ac:picMkLst>
            <pc:docMk/>
            <pc:sldMk cId="4068023858" sldId="256"/>
            <ac:picMk id="1026" creationId="{7CCC7F59-B290-4FCF-A7F4-8FFAF3F25CE4}"/>
          </ac:picMkLst>
        </pc:picChg>
      </pc:sldChg>
      <pc:sldChg chg="addSp modSp new del">
        <pc:chgData name="Saini, Arika" userId="cadc5777-602f-4a42-bb92-ec781eb21ca0" providerId="ADAL" clId="{B5DDEB74-4AF3-440C-93DA-A5566BF40799}" dt="2021-06-12T10:18:37.471" v="1183" actId="47"/>
        <pc:sldMkLst>
          <pc:docMk/>
          <pc:sldMk cId="2287098196" sldId="257"/>
        </pc:sldMkLst>
        <pc:spChg chg="add mod">
          <ac:chgData name="Saini, Arika" userId="cadc5777-602f-4a42-bb92-ec781eb21ca0" providerId="ADAL" clId="{B5DDEB74-4AF3-440C-93DA-A5566BF40799}" dt="2021-06-07T12:51:03.352" v="102"/>
          <ac:spMkLst>
            <pc:docMk/>
            <pc:sldMk cId="2287098196" sldId="257"/>
            <ac:spMk id="4" creationId="{25209783-DD73-48D6-B6E4-BD3AC752EBE3}"/>
          </ac:spMkLst>
        </pc:spChg>
        <pc:spChg chg="add mod">
          <ac:chgData name="Saini, Arika" userId="cadc5777-602f-4a42-bb92-ec781eb21ca0" providerId="ADAL" clId="{B5DDEB74-4AF3-440C-93DA-A5566BF40799}" dt="2021-06-07T12:51:14.722" v="103"/>
          <ac:spMkLst>
            <pc:docMk/>
            <pc:sldMk cId="2287098196" sldId="257"/>
            <ac:spMk id="5" creationId="{28BD28C0-8B14-4E78-B5C4-6D5FA4D398C9}"/>
          </ac:spMkLst>
        </pc:spChg>
        <pc:spChg chg="add mod">
          <ac:chgData name="Saini, Arika" userId="cadc5777-602f-4a42-bb92-ec781eb21ca0" providerId="ADAL" clId="{B5DDEB74-4AF3-440C-93DA-A5566BF40799}" dt="2021-06-07T12:51:03.352" v="102"/>
          <ac:spMkLst>
            <pc:docMk/>
            <pc:sldMk cId="2287098196" sldId="257"/>
            <ac:spMk id="7" creationId="{3947D14A-62DD-4E9D-B0A3-10FB5729C0E1}"/>
          </ac:spMkLst>
        </pc:spChg>
        <pc:picChg chg="add mod">
          <ac:chgData name="Saini, Arika" userId="cadc5777-602f-4a42-bb92-ec781eb21ca0" providerId="ADAL" clId="{B5DDEB74-4AF3-440C-93DA-A5566BF40799}" dt="2021-06-07T12:51:03.352" v="102"/>
          <ac:picMkLst>
            <pc:docMk/>
            <pc:sldMk cId="2287098196" sldId="257"/>
            <ac:picMk id="3" creationId="{72A16AF9-6A42-4DE3-AC9C-D7962C37C59D}"/>
          </ac:picMkLst>
        </pc:picChg>
        <pc:picChg chg="add mod">
          <ac:chgData name="Saini, Arika" userId="cadc5777-602f-4a42-bb92-ec781eb21ca0" providerId="ADAL" clId="{B5DDEB74-4AF3-440C-93DA-A5566BF40799}" dt="2021-06-07T12:51:03.352" v="102"/>
          <ac:picMkLst>
            <pc:docMk/>
            <pc:sldMk cId="2287098196" sldId="257"/>
            <ac:picMk id="6" creationId="{DDDA3F47-9C90-42CC-9770-B5773A6D74E1}"/>
          </ac:picMkLst>
        </pc:picChg>
      </pc:sldChg>
      <pc:sldChg chg="addSp delSp modSp add del mod setBg delCm modCm">
        <pc:chgData name="Saini, Arika" userId="cadc5777-602f-4a42-bb92-ec781eb21ca0" providerId="ADAL" clId="{B5DDEB74-4AF3-440C-93DA-A5566BF40799}" dt="2021-06-12T11:08:39.137" v="1810" actId="478"/>
        <pc:sldMkLst>
          <pc:docMk/>
          <pc:sldMk cId="1858466637" sldId="260"/>
        </pc:sldMkLst>
        <pc:spChg chg="mod">
          <ac:chgData name="Saini, Arika" userId="cadc5777-602f-4a42-bb92-ec781eb21ca0" providerId="ADAL" clId="{B5DDEB74-4AF3-440C-93DA-A5566BF40799}" dt="2021-06-12T10:20:40.834" v="1185"/>
          <ac:spMkLst>
            <pc:docMk/>
            <pc:sldMk cId="1858466637" sldId="260"/>
            <ac:spMk id="5" creationId="{8F4E44AD-AF24-C74A-8524-2A218E7D73A2}"/>
          </ac:spMkLst>
        </pc:spChg>
        <pc:spChg chg="mod">
          <ac:chgData name="Saini, Arika" userId="cadc5777-602f-4a42-bb92-ec781eb21ca0" providerId="ADAL" clId="{B5DDEB74-4AF3-440C-93DA-A5566BF40799}" dt="2021-06-12T10:20:40.834" v="1185"/>
          <ac:spMkLst>
            <pc:docMk/>
            <pc:sldMk cId="1858466637" sldId="260"/>
            <ac:spMk id="6" creationId="{50180E02-B0CC-B647-B48F-CBF0F98503A6}"/>
          </ac:spMkLst>
        </pc:spChg>
        <pc:spChg chg="mod">
          <ac:chgData name="Saini, Arika" userId="cadc5777-602f-4a42-bb92-ec781eb21ca0" providerId="ADAL" clId="{B5DDEB74-4AF3-440C-93DA-A5566BF40799}" dt="2021-06-12T10:20:40.834" v="1185"/>
          <ac:spMkLst>
            <pc:docMk/>
            <pc:sldMk cId="1858466637" sldId="260"/>
            <ac:spMk id="22" creationId="{77B33D35-2E65-42A8-ACE4-E9C7895BAAC6}"/>
          </ac:spMkLst>
        </pc:spChg>
        <pc:picChg chg="add del mod">
          <ac:chgData name="Saini, Arika" userId="cadc5777-602f-4a42-bb92-ec781eb21ca0" providerId="ADAL" clId="{B5DDEB74-4AF3-440C-93DA-A5566BF40799}" dt="2021-06-12T11:08:39.137" v="1810" actId="478"/>
          <ac:picMkLst>
            <pc:docMk/>
            <pc:sldMk cId="1858466637" sldId="260"/>
            <ac:picMk id="7" creationId="{06F7CC18-3F6B-4195-8BEA-449303FAC92E}"/>
          </ac:picMkLst>
        </pc:picChg>
      </pc:sldChg>
      <pc:sldChg chg="modSp add del mod">
        <pc:chgData name="Saini, Arika" userId="cadc5777-602f-4a42-bb92-ec781eb21ca0" providerId="ADAL" clId="{B5DDEB74-4AF3-440C-93DA-A5566BF40799}" dt="2021-06-12T11:27:16.900" v="1846" actId="1076"/>
        <pc:sldMkLst>
          <pc:docMk/>
          <pc:sldMk cId="2580543431" sldId="261"/>
        </pc:sldMkLst>
        <pc:spChg chg="mod">
          <ac:chgData name="Saini, Arika" userId="cadc5777-602f-4a42-bb92-ec781eb21ca0" providerId="ADAL" clId="{B5DDEB74-4AF3-440C-93DA-A5566BF40799}" dt="2021-06-12T11:27:10.397" v="1844"/>
          <ac:spMkLst>
            <pc:docMk/>
            <pc:sldMk cId="2580543431" sldId="261"/>
            <ac:spMk id="20" creationId="{FEC2910B-8F1E-4040-B2A2-88E97A4F9086}"/>
          </ac:spMkLst>
        </pc:spChg>
        <pc:picChg chg="mod">
          <ac:chgData name="Saini, Arika" userId="cadc5777-602f-4a42-bb92-ec781eb21ca0" providerId="ADAL" clId="{B5DDEB74-4AF3-440C-93DA-A5566BF40799}" dt="2021-06-12T11:27:16.900" v="1846" actId="1076"/>
          <ac:picMkLst>
            <pc:docMk/>
            <pc:sldMk cId="2580543431" sldId="261"/>
            <ac:picMk id="4" creationId="{E6F55B31-491F-429F-813F-CEF56EFB0AC5}"/>
          </ac:picMkLst>
        </pc:picChg>
      </pc:sldChg>
      <pc:sldChg chg="del">
        <pc:chgData name="Saini, Arika" userId="cadc5777-602f-4a42-bb92-ec781eb21ca0" providerId="ADAL" clId="{B5DDEB74-4AF3-440C-93DA-A5566BF40799}" dt="2021-06-07T12:50:59.419" v="100" actId="47"/>
        <pc:sldMkLst>
          <pc:docMk/>
          <pc:sldMk cId="2177771130" sldId="263"/>
        </pc:sldMkLst>
      </pc:sldChg>
      <pc:sldChg chg="del">
        <pc:chgData name="Saini, Arika" userId="cadc5777-602f-4a42-bb92-ec781eb21ca0" providerId="ADAL" clId="{B5DDEB74-4AF3-440C-93DA-A5566BF40799}" dt="2021-06-07T12:50:59.419" v="100" actId="47"/>
        <pc:sldMkLst>
          <pc:docMk/>
          <pc:sldMk cId="962427713" sldId="264"/>
        </pc:sldMkLst>
      </pc:sldChg>
      <pc:sldChg chg="del">
        <pc:chgData name="Saini, Arika" userId="cadc5777-602f-4a42-bb92-ec781eb21ca0" providerId="ADAL" clId="{B5DDEB74-4AF3-440C-93DA-A5566BF40799}" dt="2021-06-07T12:50:59.419" v="100" actId="47"/>
        <pc:sldMkLst>
          <pc:docMk/>
          <pc:sldMk cId="209379890" sldId="266"/>
        </pc:sldMkLst>
      </pc:sldChg>
      <pc:sldChg chg="del">
        <pc:chgData name="Saini, Arika" userId="cadc5777-602f-4a42-bb92-ec781eb21ca0" providerId="ADAL" clId="{B5DDEB74-4AF3-440C-93DA-A5566BF40799}" dt="2021-06-07T12:50:59.419" v="100" actId="47"/>
        <pc:sldMkLst>
          <pc:docMk/>
          <pc:sldMk cId="1040774371" sldId="267"/>
        </pc:sldMkLst>
      </pc:sldChg>
      <pc:sldChg chg="del">
        <pc:chgData name="Saini, Arika" userId="cadc5777-602f-4a42-bb92-ec781eb21ca0" providerId="ADAL" clId="{B5DDEB74-4AF3-440C-93DA-A5566BF40799}" dt="2021-06-07T12:50:59.419" v="100" actId="47"/>
        <pc:sldMkLst>
          <pc:docMk/>
          <pc:sldMk cId="2897207246" sldId="268"/>
        </pc:sldMkLst>
      </pc:sldChg>
      <pc:sldChg chg="delSp modSp add mod setBg">
        <pc:chgData name="Saini, Arika" userId="cadc5777-602f-4a42-bb92-ec781eb21ca0" providerId="ADAL" clId="{B5DDEB74-4AF3-440C-93DA-A5566BF40799}" dt="2021-06-12T11:08:37.452" v="1809" actId="478"/>
        <pc:sldMkLst>
          <pc:docMk/>
          <pc:sldMk cId="2497951519" sldId="270"/>
        </pc:sldMkLst>
        <pc:spChg chg="mod">
          <ac:chgData name="Saini, Arika" userId="cadc5777-602f-4a42-bb92-ec781eb21ca0" providerId="ADAL" clId="{B5DDEB74-4AF3-440C-93DA-A5566BF40799}" dt="2021-06-12T10:09:31.742" v="1088" actId="20577"/>
          <ac:spMkLst>
            <pc:docMk/>
            <pc:sldMk cId="2497951519" sldId="270"/>
            <ac:spMk id="6" creationId="{50180E02-B0CC-B647-B48F-CBF0F98503A6}"/>
          </ac:spMkLst>
        </pc:spChg>
        <pc:picChg chg="del">
          <ac:chgData name="Saini, Arika" userId="cadc5777-602f-4a42-bb92-ec781eb21ca0" providerId="ADAL" clId="{B5DDEB74-4AF3-440C-93DA-A5566BF40799}" dt="2021-06-12T11:08:37.452" v="1809" actId="478"/>
          <ac:picMkLst>
            <pc:docMk/>
            <pc:sldMk cId="2497951519" sldId="270"/>
            <ac:picMk id="17" creationId="{E21A2430-92E3-4484-A139-ED9D428270E6}"/>
          </ac:picMkLst>
        </pc:picChg>
      </pc:sldChg>
      <pc:sldChg chg="delSp modSp add mod ord setBg">
        <pc:chgData name="Saini, Arika" userId="cadc5777-602f-4a42-bb92-ec781eb21ca0" providerId="ADAL" clId="{B5DDEB74-4AF3-440C-93DA-A5566BF40799}" dt="2021-06-24T10:28:04.345" v="1977" actId="108"/>
        <pc:sldMkLst>
          <pc:docMk/>
          <pc:sldMk cId="1606820064" sldId="271"/>
        </pc:sldMkLst>
        <pc:spChg chg="mod">
          <ac:chgData name="Saini, Arika" userId="cadc5777-602f-4a42-bb92-ec781eb21ca0" providerId="ADAL" clId="{B5DDEB74-4AF3-440C-93DA-A5566BF40799}" dt="2021-06-07T12:54:52.168" v="185" actId="6549"/>
          <ac:spMkLst>
            <pc:docMk/>
            <pc:sldMk cId="1606820064" sldId="271"/>
            <ac:spMk id="5" creationId="{8F4E44AD-AF24-C74A-8524-2A218E7D73A2}"/>
          </ac:spMkLst>
        </pc:spChg>
        <pc:spChg chg="mod">
          <ac:chgData name="Saini, Arika" userId="cadc5777-602f-4a42-bb92-ec781eb21ca0" providerId="ADAL" clId="{B5DDEB74-4AF3-440C-93DA-A5566BF40799}" dt="2021-06-24T10:28:04.345" v="1977" actId="108"/>
          <ac:spMkLst>
            <pc:docMk/>
            <pc:sldMk cId="1606820064" sldId="271"/>
            <ac:spMk id="6" creationId="{50180E02-B0CC-B647-B48F-CBF0F98503A6}"/>
          </ac:spMkLst>
        </pc:spChg>
        <pc:picChg chg="del">
          <ac:chgData name="Saini, Arika" userId="cadc5777-602f-4a42-bb92-ec781eb21ca0" providerId="ADAL" clId="{B5DDEB74-4AF3-440C-93DA-A5566BF40799}" dt="2021-06-12T11:08:43.975" v="1812" actId="478"/>
          <ac:picMkLst>
            <pc:docMk/>
            <pc:sldMk cId="1606820064" sldId="271"/>
            <ac:picMk id="17" creationId="{E21A2430-92E3-4484-A139-ED9D428270E6}"/>
          </ac:picMkLst>
        </pc:picChg>
      </pc:sldChg>
      <pc:sldChg chg="delSp modSp add mod setBg">
        <pc:chgData name="Saini, Arika" userId="cadc5777-602f-4a42-bb92-ec781eb21ca0" providerId="ADAL" clId="{B5DDEB74-4AF3-440C-93DA-A5566BF40799}" dt="2021-06-12T11:08:45.804" v="1813" actId="478"/>
        <pc:sldMkLst>
          <pc:docMk/>
          <pc:sldMk cId="3547744599" sldId="272"/>
        </pc:sldMkLst>
        <pc:spChg chg="mod">
          <ac:chgData name="Saini, Arika" userId="cadc5777-602f-4a42-bb92-ec781eb21ca0" providerId="ADAL" clId="{B5DDEB74-4AF3-440C-93DA-A5566BF40799}" dt="2021-06-12T10:11:01.137" v="1096" actId="20577"/>
          <ac:spMkLst>
            <pc:docMk/>
            <pc:sldMk cId="3547744599" sldId="272"/>
            <ac:spMk id="6" creationId="{50180E02-B0CC-B647-B48F-CBF0F98503A6}"/>
          </ac:spMkLst>
        </pc:spChg>
        <pc:picChg chg="del">
          <ac:chgData name="Saini, Arika" userId="cadc5777-602f-4a42-bb92-ec781eb21ca0" providerId="ADAL" clId="{B5DDEB74-4AF3-440C-93DA-A5566BF40799}" dt="2021-06-12T11:08:45.804" v="1813" actId="478"/>
          <ac:picMkLst>
            <pc:docMk/>
            <pc:sldMk cId="3547744599" sldId="272"/>
            <ac:picMk id="17" creationId="{E21A2430-92E3-4484-A139-ED9D428270E6}"/>
          </ac:picMkLst>
        </pc:picChg>
      </pc:sldChg>
      <pc:sldChg chg="addSp delSp modSp add mod setBg">
        <pc:chgData name="Saini, Arika" userId="cadc5777-602f-4a42-bb92-ec781eb21ca0" providerId="ADAL" clId="{B5DDEB74-4AF3-440C-93DA-A5566BF40799}" dt="2021-06-24T11:03:07.699" v="2464" actId="20577"/>
        <pc:sldMkLst>
          <pc:docMk/>
          <pc:sldMk cId="2609545356" sldId="273"/>
        </pc:sldMkLst>
        <pc:spChg chg="add del mod">
          <ac:chgData name="Saini, Arika" userId="cadc5777-602f-4a42-bb92-ec781eb21ca0" providerId="ADAL" clId="{B5DDEB74-4AF3-440C-93DA-A5566BF40799}" dt="2021-06-07T13:03:51.046" v="254" actId="478"/>
          <ac:spMkLst>
            <pc:docMk/>
            <pc:sldMk cId="2609545356" sldId="273"/>
            <ac:spMk id="3" creationId="{6474A45A-2069-47BA-ADC7-236C69E443B3}"/>
          </ac:spMkLst>
        </pc:spChg>
        <pc:spChg chg="mod">
          <ac:chgData name="Saini, Arika" userId="cadc5777-602f-4a42-bb92-ec781eb21ca0" providerId="ADAL" clId="{B5DDEB74-4AF3-440C-93DA-A5566BF40799}" dt="2021-06-07T13:03:37.643" v="252" actId="20577"/>
          <ac:spMkLst>
            <pc:docMk/>
            <pc:sldMk cId="2609545356" sldId="273"/>
            <ac:spMk id="5" creationId="{8F4E44AD-AF24-C74A-8524-2A218E7D73A2}"/>
          </ac:spMkLst>
        </pc:spChg>
        <pc:spChg chg="del">
          <ac:chgData name="Saini, Arika" userId="cadc5777-602f-4a42-bb92-ec781eb21ca0" providerId="ADAL" clId="{B5DDEB74-4AF3-440C-93DA-A5566BF40799}" dt="2021-06-07T13:03:49.168" v="253" actId="478"/>
          <ac:spMkLst>
            <pc:docMk/>
            <pc:sldMk cId="2609545356" sldId="273"/>
            <ac:spMk id="6" creationId="{50180E02-B0CC-B647-B48F-CBF0F98503A6}"/>
          </ac:spMkLst>
        </pc:spChg>
        <pc:spChg chg="add mod ord">
          <ac:chgData name="Saini, Arika" userId="cadc5777-602f-4a42-bb92-ec781eb21ca0" providerId="ADAL" clId="{B5DDEB74-4AF3-440C-93DA-A5566BF40799}" dt="2021-06-07T13:16:10.240" v="383" actId="207"/>
          <ac:spMkLst>
            <pc:docMk/>
            <pc:sldMk cId="2609545356" sldId="273"/>
            <ac:spMk id="8" creationId="{0C8475A7-84BE-447A-AFB7-A85C25B9E313}"/>
          </ac:spMkLst>
        </pc:spChg>
        <pc:spChg chg="add mod">
          <ac:chgData name="Saini, Arika" userId="cadc5777-602f-4a42-bb92-ec781eb21ca0" providerId="ADAL" clId="{B5DDEB74-4AF3-440C-93DA-A5566BF40799}" dt="2021-06-07T13:13:50.685" v="345" actId="206"/>
          <ac:spMkLst>
            <pc:docMk/>
            <pc:sldMk cId="2609545356" sldId="273"/>
            <ac:spMk id="9" creationId="{8CA0D4B3-8A5F-42B1-843B-4766EDD8DF31}"/>
          </ac:spMkLst>
        </pc:spChg>
        <pc:spChg chg="add mod">
          <ac:chgData name="Saini, Arika" userId="cadc5777-602f-4a42-bb92-ec781eb21ca0" providerId="ADAL" clId="{B5DDEB74-4AF3-440C-93DA-A5566BF40799}" dt="2021-06-07T13:15:44.725" v="380" actId="1076"/>
          <ac:spMkLst>
            <pc:docMk/>
            <pc:sldMk cId="2609545356" sldId="273"/>
            <ac:spMk id="10" creationId="{A74D478C-92D7-40B0-9E75-ED57B42087F1}"/>
          </ac:spMkLst>
        </pc:spChg>
        <pc:spChg chg="add mod">
          <ac:chgData name="Saini, Arika" userId="cadc5777-602f-4a42-bb92-ec781eb21ca0" providerId="ADAL" clId="{B5DDEB74-4AF3-440C-93DA-A5566BF40799}" dt="2021-06-24T11:03:07.699" v="2464" actId="20577"/>
          <ac:spMkLst>
            <pc:docMk/>
            <pc:sldMk cId="2609545356" sldId="273"/>
            <ac:spMk id="11" creationId="{3A28FD3B-DD2E-4392-9E7C-67BC13E4BE22}"/>
          </ac:spMkLst>
        </pc:spChg>
        <pc:spChg chg="add mod">
          <ac:chgData name="Saini, Arika" userId="cadc5777-602f-4a42-bb92-ec781eb21ca0" providerId="ADAL" clId="{B5DDEB74-4AF3-440C-93DA-A5566BF40799}" dt="2021-06-07T13:15:37.461" v="378" actId="1038"/>
          <ac:spMkLst>
            <pc:docMk/>
            <pc:sldMk cId="2609545356" sldId="273"/>
            <ac:spMk id="15" creationId="{5FDDBAEF-1537-478B-A470-63DAE57389D2}"/>
          </ac:spMkLst>
        </pc:spChg>
        <pc:picChg chg="add del mod">
          <ac:chgData name="Saini, Arika" userId="cadc5777-602f-4a42-bb92-ec781eb21ca0" providerId="ADAL" clId="{B5DDEB74-4AF3-440C-93DA-A5566BF40799}" dt="2021-06-07T13:10:02.990" v="297" actId="478"/>
          <ac:picMkLst>
            <pc:docMk/>
            <pc:sldMk cId="2609545356" sldId="273"/>
            <ac:picMk id="7" creationId="{0E2CDC88-5799-4D7B-8387-CBE5B759B8A2}"/>
          </ac:picMkLst>
        </pc:picChg>
        <pc:picChg chg="del">
          <ac:chgData name="Saini, Arika" userId="cadc5777-602f-4a42-bb92-ec781eb21ca0" providerId="ADAL" clId="{B5DDEB74-4AF3-440C-93DA-A5566BF40799}" dt="2021-06-12T11:08:47.550" v="1814" actId="478"/>
          <ac:picMkLst>
            <pc:docMk/>
            <pc:sldMk cId="2609545356" sldId="273"/>
            <ac:picMk id="17" creationId="{E21A2430-92E3-4484-A139-ED9D428270E6}"/>
          </ac:picMkLst>
        </pc:picChg>
        <pc:picChg chg="add del mod">
          <ac:chgData name="Saini, Arika" userId="cadc5777-602f-4a42-bb92-ec781eb21ca0" providerId="ADAL" clId="{B5DDEB74-4AF3-440C-93DA-A5566BF40799}" dt="2021-06-07T13:08:54.025" v="288" actId="478"/>
          <ac:picMkLst>
            <pc:docMk/>
            <pc:sldMk cId="2609545356" sldId="273"/>
            <ac:picMk id="2050" creationId="{29EDCA28-7B4C-43DF-B4C9-9E0D4A951085}"/>
          </ac:picMkLst>
        </pc:picChg>
        <pc:picChg chg="add del mod">
          <ac:chgData name="Saini, Arika" userId="cadc5777-602f-4a42-bb92-ec781eb21ca0" providerId="ADAL" clId="{B5DDEB74-4AF3-440C-93DA-A5566BF40799}" dt="2021-06-07T13:15:50.932" v="382" actId="478"/>
          <ac:picMkLst>
            <pc:docMk/>
            <pc:sldMk cId="2609545356" sldId="273"/>
            <ac:picMk id="2052" creationId="{F1B44020-5CF1-4FF0-AF7E-B81C5390A946}"/>
          </ac:picMkLst>
        </pc:picChg>
      </pc:sldChg>
      <pc:sldChg chg="delSp modSp add mod setBg">
        <pc:chgData name="Saini, Arika" userId="cadc5777-602f-4a42-bb92-ec781eb21ca0" providerId="ADAL" clId="{B5DDEB74-4AF3-440C-93DA-A5566BF40799}" dt="2021-06-25T08:48:02.155" v="2799" actId="1035"/>
        <pc:sldMkLst>
          <pc:docMk/>
          <pc:sldMk cId="1833196130" sldId="274"/>
        </pc:sldMkLst>
        <pc:spChg chg="mod">
          <ac:chgData name="Saini, Arika" userId="cadc5777-602f-4a42-bb92-ec781eb21ca0" providerId="ADAL" clId="{B5DDEB74-4AF3-440C-93DA-A5566BF40799}" dt="2021-06-25T08:48:02.155" v="2799" actId="1035"/>
          <ac:spMkLst>
            <pc:docMk/>
            <pc:sldMk cId="1833196130" sldId="274"/>
            <ac:spMk id="11" creationId="{3A28FD3B-DD2E-4392-9E7C-67BC13E4BE22}"/>
          </ac:spMkLst>
        </pc:spChg>
        <pc:picChg chg="del">
          <ac:chgData name="Saini, Arika" userId="cadc5777-602f-4a42-bb92-ec781eb21ca0" providerId="ADAL" clId="{B5DDEB74-4AF3-440C-93DA-A5566BF40799}" dt="2021-06-12T11:08:49.187" v="1815" actId="478"/>
          <ac:picMkLst>
            <pc:docMk/>
            <pc:sldMk cId="1833196130" sldId="274"/>
            <ac:picMk id="17" creationId="{E21A2430-92E3-4484-A139-ED9D428270E6}"/>
          </ac:picMkLst>
        </pc:picChg>
      </pc:sldChg>
      <pc:sldChg chg="add del setBg">
        <pc:chgData name="Saini, Arika" userId="cadc5777-602f-4a42-bb92-ec781eb21ca0" providerId="ADAL" clId="{B5DDEB74-4AF3-440C-93DA-A5566BF40799}" dt="2021-06-07T13:18:30.733" v="404" actId="47"/>
        <pc:sldMkLst>
          <pc:docMk/>
          <pc:sldMk cId="2640171514" sldId="274"/>
        </pc:sldMkLst>
      </pc:sldChg>
      <pc:sldChg chg="delSp modSp add mod setBg">
        <pc:chgData name="Saini, Arika" userId="cadc5777-602f-4a42-bb92-ec781eb21ca0" providerId="ADAL" clId="{B5DDEB74-4AF3-440C-93DA-A5566BF40799}" dt="2021-06-24T11:03:52.333" v="2520" actId="20577"/>
        <pc:sldMkLst>
          <pc:docMk/>
          <pc:sldMk cId="2204744125" sldId="275"/>
        </pc:sldMkLst>
        <pc:spChg chg="mod">
          <ac:chgData name="Saini, Arika" userId="cadc5777-602f-4a42-bb92-ec781eb21ca0" providerId="ADAL" clId="{B5DDEB74-4AF3-440C-93DA-A5566BF40799}" dt="2021-06-24T11:03:52.333" v="2520" actId="20577"/>
          <ac:spMkLst>
            <pc:docMk/>
            <pc:sldMk cId="2204744125" sldId="275"/>
            <ac:spMk id="11" creationId="{3A28FD3B-DD2E-4392-9E7C-67BC13E4BE22}"/>
          </ac:spMkLst>
        </pc:spChg>
        <pc:picChg chg="del">
          <ac:chgData name="Saini, Arika" userId="cadc5777-602f-4a42-bb92-ec781eb21ca0" providerId="ADAL" clId="{B5DDEB74-4AF3-440C-93DA-A5566BF40799}" dt="2021-06-12T11:08:51.141" v="1816" actId="478"/>
          <ac:picMkLst>
            <pc:docMk/>
            <pc:sldMk cId="2204744125" sldId="275"/>
            <ac:picMk id="17" creationId="{E21A2430-92E3-4484-A139-ED9D428270E6}"/>
          </ac:picMkLst>
        </pc:picChg>
      </pc:sldChg>
      <pc:sldChg chg="add del setBg">
        <pc:chgData name="Saini, Arika" userId="cadc5777-602f-4a42-bb92-ec781eb21ca0" providerId="ADAL" clId="{B5DDEB74-4AF3-440C-93DA-A5566BF40799}" dt="2021-06-07T13:19:54.618" v="442" actId="47"/>
        <pc:sldMkLst>
          <pc:docMk/>
          <pc:sldMk cId="2666768275" sldId="275"/>
        </pc:sldMkLst>
      </pc:sldChg>
      <pc:sldChg chg="add del setBg">
        <pc:chgData name="Saini, Arika" userId="cadc5777-602f-4a42-bb92-ec781eb21ca0" providerId="ADAL" clId="{B5DDEB74-4AF3-440C-93DA-A5566BF40799}" dt="2021-06-07T13:27:22.974" v="468" actId="47"/>
        <pc:sldMkLst>
          <pc:docMk/>
          <pc:sldMk cId="2193755409" sldId="276"/>
        </pc:sldMkLst>
      </pc:sldChg>
      <pc:sldChg chg="addSp delSp modSp add mod">
        <pc:chgData name="Saini, Arika" userId="cadc5777-602f-4a42-bb92-ec781eb21ca0" providerId="ADAL" clId="{B5DDEB74-4AF3-440C-93DA-A5566BF40799}" dt="2021-06-27T15:22:23.177" v="3088" actId="20577"/>
        <pc:sldMkLst>
          <pc:docMk/>
          <pc:sldMk cId="3880744037" sldId="276"/>
        </pc:sldMkLst>
        <pc:spChg chg="add mod">
          <ac:chgData name="Saini, Arika" userId="cadc5777-602f-4a42-bb92-ec781eb21ca0" providerId="ADAL" clId="{B5DDEB74-4AF3-440C-93DA-A5566BF40799}" dt="2021-06-27T12:35:53.958" v="2917" actId="242"/>
          <ac:spMkLst>
            <pc:docMk/>
            <pc:sldMk cId="3880744037" sldId="276"/>
            <ac:spMk id="2" creationId="{06F48307-F63C-4F79-A189-3699EC17B5CE}"/>
          </ac:spMkLst>
        </pc:spChg>
        <pc:spChg chg="add del mod">
          <ac:chgData name="Saini, Arika" userId="cadc5777-602f-4a42-bb92-ec781eb21ca0" providerId="ADAL" clId="{B5DDEB74-4AF3-440C-93DA-A5566BF40799}" dt="2021-06-12T10:11:27.823" v="1097"/>
          <ac:spMkLst>
            <pc:docMk/>
            <pc:sldMk cId="3880744037" sldId="276"/>
            <ac:spMk id="2" creationId="{67E49D1F-8396-4A2F-90DF-508CE5A1057E}"/>
          </ac:spMkLst>
        </pc:spChg>
        <pc:spChg chg="add del mod">
          <ac:chgData name="Saini, Arika" userId="cadc5777-602f-4a42-bb92-ec781eb21ca0" providerId="ADAL" clId="{B5DDEB74-4AF3-440C-93DA-A5566BF40799}" dt="2021-06-07T13:29:26.889" v="482" actId="478"/>
          <ac:spMkLst>
            <pc:docMk/>
            <pc:sldMk cId="3880744037" sldId="276"/>
            <ac:spMk id="3" creationId="{006B54F9-4348-4D32-A9F3-14CDDA38A4EB}"/>
          </ac:spMkLst>
        </pc:spChg>
        <pc:spChg chg="add del mod">
          <ac:chgData name="Saini, Arika" userId="cadc5777-602f-4a42-bb92-ec781eb21ca0" providerId="ADAL" clId="{B5DDEB74-4AF3-440C-93DA-A5566BF40799}" dt="2021-06-12T10:11:27.823" v="1097"/>
          <ac:spMkLst>
            <pc:docMk/>
            <pc:sldMk cId="3880744037" sldId="276"/>
            <ac:spMk id="3" creationId="{898BE4BE-E130-4361-9BBA-C9DCE3AC1BEE}"/>
          </ac:spMkLst>
        </pc:spChg>
        <pc:spChg chg="add del mod">
          <ac:chgData name="Saini, Arika" userId="cadc5777-602f-4a42-bb92-ec781eb21ca0" providerId="ADAL" clId="{B5DDEB74-4AF3-440C-93DA-A5566BF40799}" dt="2021-06-12T10:11:27.823" v="1097"/>
          <ac:spMkLst>
            <pc:docMk/>
            <pc:sldMk cId="3880744037" sldId="276"/>
            <ac:spMk id="4" creationId="{A18D9FF3-D7B1-4BC0-846D-83CCD47D5B83}"/>
          </ac:spMkLst>
        </pc:spChg>
        <pc:spChg chg="add del mod">
          <ac:chgData name="Saini, Arika" userId="cadc5777-602f-4a42-bb92-ec781eb21ca0" providerId="ADAL" clId="{B5DDEB74-4AF3-440C-93DA-A5566BF40799}" dt="2021-06-24T10:33:09.072" v="2021" actId="478"/>
          <ac:spMkLst>
            <pc:docMk/>
            <pc:sldMk cId="3880744037" sldId="276"/>
            <ac:spMk id="4" creationId="{B55E8456-C2C5-41D6-8F52-23EA076BA5A1}"/>
          </ac:spMkLst>
        </pc:spChg>
        <pc:spChg chg="mod">
          <ac:chgData name="Saini, Arika" userId="cadc5777-602f-4a42-bb92-ec781eb21ca0" providerId="ADAL" clId="{B5DDEB74-4AF3-440C-93DA-A5566BF40799}" dt="2021-06-12T10:11:48.659" v="1100"/>
          <ac:spMkLst>
            <pc:docMk/>
            <pc:sldMk cId="3880744037" sldId="276"/>
            <ac:spMk id="5" creationId="{8F4E44AD-AF24-C74A-8524-2A218E7D73A2}"/>
          </ac:spMkLst>
        </pc:spChg>
        <pc:spChg chg="add del mod">
          <ac:chgData name="Saini, Arika" userId="cadc5777-602f-4a42-bb92-ec781eb21ca0" providerId="ADAL" clId="{B5DDEB74-4AF3-440C-93DA-A5566BF40799}" dt="2021-06-12T10:11:48.659" v="1100"/>
          <ac:spMkLst>
            <pc:docMk/>
            <pc:sldMk cId="3880744037" sldId="276"/>
            <ac:spMk id="6" creationId="{044C5EC8-D242-419A-9F93-79A111A39DBE}"/>
          </ac:spMkLst>
        </pc:spChg>
        <pc:spChg chg="add mod">
          <ac:chgData name="Saini, Arika" userId="cadc5777-602f-4a42-bb92-ec781eb21ca0" providerId="ADAL" clId="{B5DDEB74-4AF3-440C-93DA-A5566BF40799}" dt="2021-06-27T12:36:57.072" v="3004" actId="20577"/>
          <ac:spMkLst>
            <pc:docMk/>
            <pc:sldMk cId="3880744037" sldId="276"/>
            <ac:spMk id="6" creationId="{28AB18FD-DFE8-4726-81CD-A037772552E6}"/>
          </ac:spMkLst>
        </pc:spChg>
        <pc:spChg chg="add mod">
          <ac:chgData name="Saini, Arika" userId="cadc5777-602f-4a42-bb92-ec781eb21ca0" providerId="ADAL" clId="{B5DDEB74-4AF3-440C-93DA-A5566BF40799}" dt="2021-06-27T12:35:53.958" v="2917" actId="242"/>
          <ac:spMkLst>
            <pc:docMk/>
            <pc:sldMk cId="3880744037" sldId="276"/>
            <ac:spMk id="7" creationId="{395FEFBB-806D-4F36-A1EB-7D24CAA1E479}"/>
          </ac:spMkLst>
        </pc:spChg>
        <pc:spChg chg="add del mod">
          <ac:chgData name="Saini, Arika" userId="cadc5777-602f-4a42-bb92-ec781eb21ca0" providerId="ADAL" clId="{B5DDEB74-4AF3-440C-93DA-A5566BF40799}" dt="2021-06-12T10:11:48.659" v="1100"/>
          <ac:spMkLst>
            <pc:docMk/>
            <pc:sldMk cId="3880744037" sldId="276"/>
            <ac:spMk id="7" creationId="{E725E4AF-3CE8-4464-8505-97D5D477A634}"/>
          </ac:spMkLst>
        </pc:spChg>
        <pc:spChg chg="del">
          <ac:chgData name="Saini, Arika" userId="cadc5777-602f-4a42-bb92-ec781eb21ca0" providerId="ADAL" clId="{B5DDEB74-4AF3-440C-93DA-A5566BF40799}" dt="2021-06-07T13:27:36.130" v="478" actId="478"/>
          <ac:spMkLst>
            <pc:docMk/>
            <pc:sldMk cId="3880744037" sldId="276"/>
            <ac:spMk id="8" creationId="{0C8475A7-84BE-447A-AFB7-A85C25B9E313}"/>
          </ac:spMkLst>
        </pc:spChg>
        <pc:spChg chg="add del mod">
          <ac:chgData name="Saini, Arika" userId="cadc5777-602f-4a42-bb92-ec781eb21ca0" providerId="ADAL" clId="{B5DDEB74-4AF3-440C-93DA-A5566BF40799}" dt="2021-06-12T10:11:48.659" v="1100"/>
          <ac:spMkLst>
            <pc:docMk/>
            <pc:sldMk cId="3880744037" sldId="276"/>
            <ac:spMk id="8" creationId="{4D33B3E2-31FC-42BB-8B64-B2CAA1CB1F1C}"/>
          </ac:spMkLst>
        </pc:spChg>
        <pc:spChg chg="add mod">
          <ac:chgData name="Saini, Arika" userId="cadc5777-602f-4a42-bb92-ec781eb21ca0" providerId="ADAL" clId="{B5DDEB74-4AF3-440C-93DA-A5566BF40799}" dt="2021-06-27T12:36:58.192" v="3005" actId="20577"/>
          <ac:spMkLst>
            <pc:docMk/>
            <pc:sldMk cId="3880744037" sldId="276"/>
            <ac:spMk id="8" creationId="{944E46B3-25EF-46B0-A25B-C4602680ED33}"/>
          </ac:spMkLst>
        </pc:spChg>
        <pc:spChg chg="add mod">
          <ac:chgData name="Saini, Arika" userId="cadc5777-602f-4a42-bb92-ec781eb21ca0" providerId="ADAL" clId="{B5DDEB74-4AF3-440C-93DA-A5566BF40799}" dt="2021-06-27T12:35:53.958" v="2917" actId="242"/>
          <ac:spMkLst>
            <pc:docMk/>
            <pc:sldMk cId="3880744037" sldId="276"/>
            <ac:spMk id="9" creationId="{4BDB9199-49F8-48E8-9CEE-A0D6B9092F72}"/>
          </ac:spMkLst>
        </pc:spChg>
        <pc:spChg chg="del">
          <ac:chgData name="Saini, Arika" userId="cadc5777-602f-4a42-bb92-ec781eb21ca0" providerId="ADAL" clId="{B5DDEB74-4AF3-440C-93DA-A5566BF40799}" dt="2021-06-07T13:27:36.130" v="478" actId="478"/>
          <ac:spMkLst>
            <pc:docMk/>
            <pc:sldMk cId="3880744037" sldId="276"/>
            <ac:spMk id="9" creationId="{8CA0D4B3-8A5F-42B1-843B-4766EDD8DF31}"/>
          </ac:spMkLst>
        </pc:spChg>
        <pc:spChg chg="del">
          <ac:chgData name="Saini, Arika" userId="cadc5777-602f-4a42-bb92-ec781eb21ca0" providerId="ADAL" clId="{B5DDEB74-4AF3-440C-93DA-A5566BF40799}" dt="2021-06-07T13:27:36.130" v="478" actId="478"/>
          <ac:spMkLst>
            <pc:docMk/>
            <pc:sldMk cId="3880744037" sldId="276"/>
            <ac:spMk id="10" creationId="{A74D478C-92D7-40B0-9E75-ED57B42087F1}"/>
          </ac:spMkLst>
        </pc:spChg>
        <pc:spChg chg="add mod">
          <ac:chgData name="Saini, Arika" userId="cadc5777-602f-4a42-bb92-ec781eb21ca0" providerId="ADAL" clId="{B5DDEB74-4AF3-440C-93DA-A5566BF40799}" dt="2021-06-27T12:35:53.958" v="2917" actId="242"/>
          <ac:spMkLst>
            <pc:docMk/>
            <pc:sldMk cId="3880744037" sldId="276"/>
            <ac:spMk id="10" creationId="{E1EDC616-8FF0-41E6-9D7B-25BC7067E356}"/>
          </ac:spMkLst>
        </pc:spChg>
        <pc:spChg chg="add mod topLvl">
          <ac:chgData name="Saini, Arika" userId="cadc5777-602f-4a42-bb92-ec781eb21ca0" providerId="ADAL" clId="{B5DDEB74-4AF3-440C-93DA-A5566BF40799}" dt="2021-06-27T12:36:49.142" v="3003" actId="164"/>
          <ac:spMkLst>
            <pc:docMk/>
            <pc:sldMk cId="3880744037" sldId="276"/>
            <ac:spMk id="11" creationId="{1BA3D078-CD55-499E-BC12-61AF85674F39}"/>
          </ac:spMkLst>
        </pc:spChg>
        <pc:spChg chg="del">
          <ac:chgData name="Saini, Arika" userId="cadc5777-602f-4a42-bb92-ec781eb21ca0" providerId="ADAL" clId="{B5DDEB74-4AF3-440C-93DA-A5566BF40799}" dt="2021-06-07T13:27:36.130" v="478" actId="478"/>
          <ac:spMkLst>
            <pc:docMk/>
            <pc:sldMk cId="3880744037" sldId="276"/>
            <ac:spMk id="11" creationId="{3A28FD3B-DD2E-4392-9E7C-67BC13E4BE22}"/>
          </ac:spMkLst>
        </pc:spChg>
        <pc:spChg chg="add del mod">
          <ac:chgData name="Saini, Arika" userId="cadc5777-602f-4a42-bb92-ec781eb21ca0" providerId="ADAL" clId="{B5DDEB74-4AF3-440C-93DA-A5566BF40799}" dt="2021-06-07T13:29:25.298" v="481" actId="478"/>
          <ac:spMkLst>
            <pc:docMk/>
            <pc:sldMk cId="3880744037" sldId="276"/>
            <ac:spMk id="12" creationId="{29F786B1-7538-420A-A819-89503943E331}"/>
          </ac:spMkLst>
        </pc:spChg>
        <pc:spChg chg="add mod topLvl">
          <ac:chgData name="Saini, Arika" userId="cadc5777-602f-4a42-bb92-ec781eb21ca0" providerId="ADAL" clId="{B5DDEB74-4AF3-440C-93DA-A5566BF40799}" dt="2021-06-27T15:22:23.177" v="3088" actId="20577"/>
          <ac:spMkLst>
            <pc:docMk/>
            <pc:sldMk cId="3880744037" sldId="276"/>
            <ac:spMk id="12" creationId="{3E3DD59C-889D-4310-A066-12E1D077F43C}"/>
          </ac:spMkLst>
        </pc:spChg>
        <pc:spChg chg="add del mod">
          <ac:chgData name="Saini, Arika" userId="cadc5777-602f-4a42-bb92-ec781eb21ca0" providerId="ADAL" clId="{B5DDEB74-4AF3-440C-93DA-A5566BF40799}" dt="2021-06-07T13:40:05.485" v="561" actId="478"/>
          <ac:spMkLst>
            <pc:docMk/>
            <pc:sldMk cId="3880744037" sldId="276"/>
            <ac:spMk id="14" creationId="{AF7F1FFA-C148-4BD6-9444-4611EF40B7FE}"/>
          </ac:spMkLst>
        </pc:spChg>
        <pc:spChg chg="add mod">
          <ac:chgData name="Saini, Arika" userId="cadc5777-602f-4a42-bb92-ec781eb21ca0" providerId="ADAL" clId="{B5DDEB74-4AF3-440C-93DA-A5566BF40799}" dt="2021-06-27T12:36:49.142" v="3003" actId="164"/>
          <ac:spMkLst>
            <pc:docMk/>
            <pc:sldMk cId="3880744037" sldId="276"/>
            <ac:spMk id="15" creationId="{5D59E879-F347-4B2E-A72A-4E63694EA37D}"/>
          </ac:spMkLst>
        </pc:spChg>
        <pc:spChg chg="del">
          <ac:chgData name="Saini, Arika" userId="cadc5777-602f-4a42-bb92-ec781eb21ca0" providerId="ADAL" clId="{B5DDEB74-4AF3-440C-93DA-A5566BF40799}" dt="2021-06-07T13:27:36.130" v="478" actId="478"/>
          <ac:spMkLst>
            <pc:docMk/>
            <pc:sldMk cId="3880744037" sldId="276"/>
            <ac:spMk id="15" creationId="{5FDDBAEF-1537-478B-A470-63DAE57389D2}"/>
          </ac:spMkLst>
        </pc:spChg>
        <pc:spChg chg="mod">
          <ac:chgData name="Saini, Arika" userId="cadc5777-602f-4a42-bb92-ec781eb21ca0" providerId="ADAL" clId="{B5DDEB74-4AF3-440C-93DA-A5566BF40799}" dt="2021-06-12T10:11:48.659" v="1100"/>
          <ac:spMkLst>
            <pc:docMk/>
            <pc:sldMk cId="3880744037" sldId="276"/>
            <ac:spMk id="16" creationId="{73EBD3A4-EB2B-4C00-B57E-B3F79B1E6645}"/>
          </ac:spMkLst>
        </pc:spChg>
        <pc:spChg chg="add del mod">
          <ac:chgData name="Saini, Arika" userId="cadc5777-602f-4a42-bb92-ec781eb21ca0" providerId="ADAL" clId="{B5DDEB74-4AF3-440C-93DA-A5566BF40799}" dt="2021-06-07T13:40:05.485" v="561" actId="478"/>
          <ac:spMkLst>
            <pc:docMk/>
            <pc:sldMk cId="3880744037" sldId="276"/>
            <ac:spMk id="18" creationId="{F9F3B081-AD6E-40EF-9DA5-3C2A4B488EE2}"/>
          </ac:spMkLst>
        </pc:spChg>
        <pc:spChg chg="add del mod">
          <ac:chgData name="Saini, Arika" userId="cadc5777-602f-4a42-bb92-ec781eb21ca0" providerId="ADAL" clId="{B5DDEB74-4AF3-440C-93DA-A5566BF40799}" dt="2021-06-07T13:40:08.627" v="562"/>
          <ac:spMkLst>
            <pc:docMk/>
            <pc:sldMk cId="3880744037" sldId="276"/>
            <ac:spMk id="19" creationId="{B9BDDC78-893E-42F6-B616-94BFA9AE717D}"/>
          </ac:spMkLst>
        </pc:spChg>
        <pc:spChg chg="add del mod">
          <ac:chgData name="Saini, Arika" userId="cadc5777-602f-4a42-bb92-ec781eb21ca0" providerId="ADAL" clId="{B5DDEB74-4AF3-440C-93DA-A5566BF40799}" dt="2021-06-07T13:40:08.627" v="562"/>
          <ac:spMkLst>
            <pc:docMk/>
            <pc:sldMk cId="3880744037" sldId="276"/>
            <ac:spMk id="20" creationId="{D63A7956-2376-440E-89B5-09CF9A1F0185}"/>
          </ac:spMkLst>
        </pc:spChg>
        <pc:spChg chg="add del mod">
          <ac:chgData name="Saini, Arika" userId="cadc5777-602f-4a42-bb92-ec781eb21ca0" providerId="ADAL" clId="{B5DDEB74-4AF3-440C-93DA-A5566BF40799}" dt="2021-06-07T13:41:06.234" v="563" actId="1032"/>
          <ac:spMkLst>
            <pc:docMk/>
            <pc:sldMk cId="3880744037" sldId="276"/>
            <ac:spMk id="21" creationId="{C4E327E2-0597-4DEC-A1DB-D7A6C20615AC}"/>
          </ac:spMkLst>
        </pc:spChg>
        <pc:spChg chg="add del mod">
          <ac:chgData name="Saini, Arika" userId="cadc5777-602f-4a42-bb92-ec781eb21ca0" providerId="ADAL" clId="{B5DDEB74-4AF3-440C-93DA-A5566BF40799}" dt="2021-06-24T10:33:07.511" v="2020" actId="478"/>
          <ac:spMkLst>
            <pc:docMk/>
            <pc:sldMk cId="3880744037" sldId="276"/>
            <ac:spMk id="24" creationId="{6B050124-9E83-44B0-AC82-50CB474E67F2}"/>
          </ac:spMkLst>
        </pc:spChg>
        <pc:spChg chg="add del mod">
          <ac:chgData name="Saini, Arika" userId="cadc5777-602f-4a42-bb92-ec781eb21ca0" providerId="ADAL" clId="{B5DDEB74-4AF3-440C-93DA-A5566BF40799}" dt="2021-06-07T14:02:53.388" v="954"/>
          <ac:spMkLst>
            <pc:docMk/>
            <pc:sldMk cId="3880744037" sldId="276"/>
            <ac:spMk id="25" creationId="{B96C126F-0878-4E4A-90FA-9707882768B3}"/>
          </ac:spMkLst>
        </pc:spChg>
        <pc:spChg chg="add del mod">
          <ac:chgData name="Saini, Arika" userId="cadc5777-602f-4a42-bb92-ec781eb21ca0" providerId="ADAL" clId="{B5DDEB74-4AF3-440C-93DA-A5566BF40799}" dt="2021-06-07T14:02:53.388" v="954"/>
          <ac:spMkLst>
            <pc:docMk/>
            <pc:sldMk cId="3880744037" sldId="276"/>
            <ac:spMk id="26" creationId="{E0CDBBA8-9584-4584-9031-B05E3192BA42}"/>
          </ac:spMkLst>
        </pc:spChg>
        <pc:spChg chg="add del mod">
          <ac:chgData name="Saini, Arika" userId="cadc5777-602f-4a42-bb92-ec781eb21ca0" providerId="ADAL" clId="{B5DDEB74-4AF3-440C-93DA-A5566BF40799}" dt="2021-06-07T14:02:53.388" v="954"/>
          <ac:spMkLst>
            <pc:docMk/>
            <pc:sldMk cId="3880744037" sldId="276"/>
            <ac:spMk id="27" creationId="{3680F25A-626F-4F51-B9FD-BFA5FB29B708}"/>
          </ac:spMkLst>
        </pc:spChg>
        <pc:grpChg chg="add del mod">
          <ac:chgData name="Saini, Arika" userId="cadc5777-602f-4a42-bb92-ec781eb21ca0" providerId="ADAL" clId="{B5DDEB74-4AF3-440C-93DA-A5566BF40799}" dt="2021-06-27T12:36:04.192" v="2918" actId="165"/>
          <ac:grpSpMkLst>
            <pc:docMk/>
            <pc:sldMk cId="3880744037" sldId="276"/>
            <ac:grpSpMk id="3" creationId="{4D8D0D2E-FD09-42E1-8F55-EC0A136A9784}"/>
          </ac:grpSpMkLst>
        </pc:grpChg>
        <pc:grpChg chg="add mod">
          <ac:chgData name="Saini, Arika" userId="cadc5777-602f-4a42-bb92-ec781eb21ca0" providerId="ADAL" clId="{B5DDEB74-4AF3-440C-93DA-A5566BF40799}" dt="2021-06-27T12:36:13.922" v="2924" actId="1076"/>
          <ac:grpSpMkLst>
            <pc:docMk/>
            <pc:sldMk cId="3880744037" sldId="276"/>
            <ac:grpSpMk id="4" creationId="{228D059D-9E3E-4020-8D03-D74BC8F4CAB1}"/>
          </ac:grpSpMkLst>
        </pc:grpChg>
        <pc:grpChg chg="add mod">
          <ac:chgData name="Saini, Arika" userId="cadc5777-602f-4a42-bb92-ec781eb21ca0" providerId="ADAL" clId="{B5DDEB74-4AF3-440C-93DA-A5566BF40799}" dt="2021-06-27T12:35:34.084" v="2912" actId="408"/>
          <ac:grpSpMkLst>
            <pc:docMk/>
            <pc:sldMk cId="3880744037" sldId="276"/>
            <ac:grpSpMk id="13" creationId="{7C7DCD9E-D9A9-4F6A-884F-063A2E596B58}"/>
          </ac:grpSpMkLst>
        </pc:grpChg>
        <pc:grpChg chg="add mod">
          <ac:chgData name="Saini, Arika" userId="cadc5777-602f-4a42-bb92-ec781eb21ca0" providerId="ADAL" clId="{B5DDEB74-4AF3-440C-93DA-A5566BF40799}" dt="2021-06-27T12:35:34.084" v="2912" actId="408"/>
          <ac:grpSpMkLst>
            <pc:docMk/>
            <pc:sldMk cId="3880744037" sldId="276"/>
            <ac:grpSpMk id="14" creationId="{E394092D-26BD-4089-82C4-14A7A1149928}"/>
          </ac:grpSpMkLst>
        </pc:grpChg>
        <pc:grpChg chg="add mod">
          <ac:chgData name="Saini, Arika" userId="cadc5777-602f-4a42-bb92-ec781eb21ca0" providerId="ADAL" clId="{B5DDEB74-4AF3-440C-93DA-A5566BF40799}" dt="2021-06-27T12:36:49.142" v="3003" actId="164"/>
          <ac:grpSpMkLst>
            <pc:docMk/>
            <pc:sldMk cId="3880744037" sldId="276"/>
            <ac:grpSpMk id="17" creationId="{4F23885C-6943-4AB9-8952-4104CB5ED36F}"/>
          </ac:grpSpMkLst>
        </pc:grpChg>
        <pc:graphicFrameChg chg="add del mod">
          <ac:chgData name="Saini, Arika" userId="cadc5777-602f-4a42-bb92-ec781eb21ca0" providerId="ADAL" clId="{B5DDEB74-4AF3-440C-93DA-A5566BF40799}" dt="2021-06-07T13:41:24.827" v="568" actId="478"/>
          <ac:graphicFrameMkLst>
            <pc:docMk/>
            <pc:sldMk cId="3880744037" sldId="276"/>
            <ac:graphicFrameMk id="22" creationId="{CCF9E035-0390-4806-A42D-CD7A4A9EA139}"/>
          </ac:graphicFrameMkLst>
        </pc:graphicFrameChg>
        <pc:picChg chg="add del mod ord">
          <ac:chgData name="Saini, Arika" userId="cadc5777-602f-4a42-bb92-ec781eb21ca0" providerId="ADAL" clId="{B5DDEB74-4AF3-440C-93DA-A5566BF40799}" dt="2021-06-07T13:33:15.294" v="494" actId="478"/>
          <ac:picMkLst>
            <pc:docMk/>
            <pc:sldMk cId="3880744037" sldId="276"/>
            <ac:picMk id="6" creationId="{1CD14812-8FA8-4463-A85F-23C3A14A172F}"/>
          </ac:picMkLst>
        </pc:picChg>
        <pc:picChg chg="add del mod ord">
          <ac:chgData name="Saini, Arika" userId="cadc5777-602f-4a42-bb92-ec781eb21ca0" providerId="ADAL" clId="{B5DDEB74-4AF3-440C-93DA-A5566BF40799}" dt="2021-06-07T13:40:02.635" v="560" actId="478"/>
          <ac:picMkLst>
            <pc:docMk/>
            <pc:sldMk cId="3880744037" sldId="276"/>
            <ac:picMk id="13" creationId="{2AF6329C-C2C1-4586-A8DB-5BA679322DB4}"/>
          </ac:picMkLst>
        </pc:picChg>
        <pc:picChg chg="del">
          <ac:chgData name="Saini, Arika" userId="cadc5777-602f-4a42-bb92-ec781eb21ca0" providerId="ADAL" clId="{B5DDEB74-4AF3-440C-93DA-A5566BF40799}" dt="2021-06-12T11:09:00.671" v="1822" actId="478"/>
          <ac:picMkLst>
            <pc:docMk/>
            <pc:sldMk cId="3880744037" sldId="276"/>
            <ac:picMk id="17" creationId="{E21A2430-92E3-4484-A139-ED9D428270E6}"/>
          </ac:picMkLst>
        </pc:picChg>
        <pc:picChg chg="add del mod">
          <ac:chgData name="Saini, Arika" userId="cadc5777-602f-4a42-bb92-ec781eb21ca0" providerId="ADAL" clId="{B5DDEB74-4AF3-440C-93DA-A5566BF40799}" dt="2021-06-07T13:29:40.104" v="485" actId="478"/>
          <ac:picMkLst>
            <pc:docMk/>
            <pc:sldMk cId="3880744037" sldId="276"/>
            <ac:picMk id="3074" creationId="{8C242982-D9D6-4917-B534-8FEDE73EAD3D}"/>
          </ac:picMkLst>
        </pc:picChg>
      </pc:sldChg>
      <pc:sldChg chg="addSp delSp modSp add mod">
        <pc:chgData name="Saini, Arika" userId="cadc5777-602f-4a42-bb92-ec781eb21ca0" providerId="ADAL" clId="{B5DDEB74-4AF3-440C-93DA-A5566BF40799}" dt="2021-06-25T08:49:18.219" v="2829" actId="14100"/>
        <pc:sldMkLst>
          <pc:docMk/>
          <pc:sldMk cId="1358530404" sldId="277"/>
        </pc:sldMkLst>
        <pc:spChg chg="add del mod">
          <ac:chgData name="Saini, Arika" userId="cadc5777-602f-4a42-bb92-ec781eb21ca0" providerId="ADAL" clId="{B5DDEB74-4AF3-440C-93DA-A5566BF40799}" dt="2021-06-07T13:45:54.658" v="622" actId="478"/>
          <ac:spMkLst>
            <pc:docMk/>
            <pc:sldMk cId="1358530404" sldId="277"/>
            <ac:spMk id="3" creationId="{7FB6F565-DEF5-4229-9BA6-2841B0FD3C84}"/>
          </ac:spMkLst>
        </pc:spChg>
        <pc:spChg chg="mod">
          <ac:chgData name="Saini, Arika" userId="cadc5777-602f-4a42-bb92-ec781eb21ca0" providerId="ADAL" clId="{B5DDEB74-4AF3-440C-93DA-A5566BF40799}" dt="2021-06-07T13:48:12.878" v="672" actId="20577"/>
          <ac:spMkLst>
            <pc:docMk/>
            <pc:sldMk cId="1358530404" sldId="277"/>
            <ac:spMk id="5" creationId="{8F4E44AD-AF24-C74A-8524-2A218E7D73A2}"/>
          </ac:spMkLst>
        </pc:spChg>
        <pc:spChg chg="add mod">
          <ac:chgData name="Saini, Arika" userId="cadc5777-602f-4a42-bb92-ec781eb21ca0" providerId="ADAL" clId="{B5DDEB74-4AF3-440C-93DA-A5566BF40799}" dt="2021-06-25T08:49:18.219" v="2829" actId="14100"/>
          <ac:spMkLst>
            <pc:docMk/>
            <pc:sldMk cId="1358530404" sldId="277"/>
            <ac:spMk id="7" creationId="{1725E8AB-2E28-4EF1-9225-4E6278520A61}"/>
          </ac:spMkLst>
        </pc:spChg>
        <pc:spChg chg="add mod">
          <ac:chgData name="Saini, Arika" userId="cadc5777-602f-4a42-bb92-ec781eb21ca0" providerId="ADAL" clId="{B5DDEB74-4AF3-440C-93DA-A5566BF40799}" dt="2021-06-12T10:12:26.178" v="1121" actId="1035"/>
          <ac:spMkLst>
            <pc:docMk/>
            <pc:sldMk cId="1358530404" sldId="277"/>
            <ac:spMk id="11" creationId="{179EB07E-E368-463B-A383-B9FE966F3012}"/>
          </ac:spMkLst>
        </pc:spChg>
        <pc:spChg chg="del">
          <ac:chgData name="Saini, Arika" userId="cadc5777-602f-4a42-bb92-ec781eb21ca0" providerId="ADAL" clId="{B5DDEB74-4AF3-440C-93DA-A5566BF40799}" dt="2021-06-07T13:44:22.143" v="621" actId="478"/>
          <ac:spMkLst>
            <pc:docMk/>
            <pc:sldMk cId="1358530404" sldId="277"/>
            <ac:spMk id="24" creationId="{6B050124-9E83-44B0-AC82-50CB474E67F2}"/>
          </ac:spMkLst>
        </pc:spChg>
        <pc:picChg chg="add mod">
          <ac:chgData name="Saini, Arika" userId="cadc5777-602f-4a42-bb92-ec781eb21ca0" providerId="ADAL" clId="{B5DDEB74-4AF3-440C-93DA-A5566BF40799}" dt="2021-06-12T10:12:26.178" v="1121" actId="1035"/>
          <ac:picMkLst>
            <pc:docMk/>
            <pc:sldMk cId="1358530404" sldId="277"/>
            <ac:picMk id="6" creationId="{701285B4-8014-4868-881B-C8063AF30431}"/>
          </ac:picMkLst>
        </pc:picChg>
        <pc:picChg chg="del">
          <ac:chgData name="Saini, Arika" userId="cadc5777-602f-4a42-bb92-ec781eb21ca0" providerId="ADAL" clId="{B5DDEB74-4AF3-440C-93DA-A5566BF40799}" dt="2021-06-12T11:09:03.130" v="1823" actId="478"/>
          <ac:picMkLst>
            <pc:docMk/>
            <pc:sldMk cId="1358530404" sldId="277"/>
            <ac:picMk id="17" creationId="{E21A2430-92E3-4484-A139-ED9D428270E6}"/>
          </ac:picMkLst>
        </pc:picChg>
      </pc:sldChg>
      <pc:sldChg chg="addSp delSp modSp add mod">
        <pc:chgData name="Saini, Arika" userId="cadc5777-602f-4a42-bb92-ec781eb21ca0" providerId="ADAL" clId="{B5DDEB74-4AF3-440C-93DA-A5566BF40799}" dt="2021-06-12T11:09:04.943" v="1824" actId="478"/>
        <pc:sldMkLst>
          <pc:docMk/>
          <pc:sldMk cId="727350805" sldId="278"/>
        </pc:sldMkLst>
        <pc:spChg chg="add del mod">
          <ac:chgData name="Saini, Arika" userId="cadc5777-602f-4a42-bb92-ec781eb21ca0" providerId="ADAL" clId="{B5DDEB74-4AF3-440C-93DA-A5566BF40799}" dt="2021-06-12T10:12:32.657" v="1122"/>
          <ac:spMkLst>
            <pc:docMk/>
            <pc:sldMk cId="727350805" sldId="278"/>
            <ac:spMk id="2" creationId="{191CBE25-F18B-4A43-AD84-2D4A30605C11}"/>
          </ac:spMkLst>
        </pc:spChg>
        <pc:spChg chg="add del mod">
          <ac:chgData name="Saini, Arika" userId="cadc5777-602f-4a42-bb92-ec781eb21ca0" providerId="ADAL" clId="{B5DDEB74-4AF3-440C-93DA-A5566BF40799}" dt="2021-06-07T13:48:25.757" v="687"/>
          <ac:spMkLst>
            <pc:docMk/>
            <pc:sldMk cId="727350805" sldId="278"/>
            <ac:spMk id="2" creationId="{20226230-69B9-4B05-BA01-FFC216FBEDE8}"/>
          </ac:spMkLst>
        </pc:spChg>
        <pc:spChg chg="add del mod">
          <ac:chgData name="Saini, Arika" userId="cadc5777-602f-4a42-bb92-ec781eb21ca0" providerId="ADAL" clId="{B5DDEB74-4AF3-440C-93DA-A5566BF40799}" dt="2021-06-07T13:48:25.757" v="687"/>
          <ac:spMkLst>
            <pc:docMk/>
            <pc:sldMk cId="727350805" sldId="278"/>
            <ac:spMk id="3" creationId="{2A7D2679-6AC8-40AA-BC72-41250E5E05F3}"/>
          </ac:spMkLst>
        </pc:spChg>
        <pc:spChg chg="add del mod">
          <ac:chgData name="Saini, Arika" userId="cadc5777-602f-4a42-bb92-ec781eb21ca0" providerId="ADAL" clId="{B5DDEB74-4AF3-440C-93DA-A5566BF40799}" dt="2021-06-12T10:12:32.657" v="1122"/>
          <ac:spMkLst>
            <pc:docMk/>
            <pc:sldMk cId="727350805" sldId="278"/>
            <ac:spMk id="3" creationId="{315D6111-E0DD-4C1A-AE73-8352C289114A}"/>
          </ac:spMkLst>
        </pc:spChg>
        <pc:spChg chg="add mod">
          <ac:chgData name="Saini, Arika" userId="cadc5777-602f-4a42-bb92-ec781eb21ca0" providerId="ADAL" clId="{B5DDEB74-4AF3-440C-93DA-A5566BF40799}" dt="2021-06-12T10:12:32.657" v="1122"/>
          <ac:spMkLst>
            <pc:docMk/>
            <pc:sldMk cId="727350805" sldId="278"/>
            <ac:spMk id="4" creationId="{B9F66089-F4FE-4772-823F-A62CD7C7DF88}"/>
          </ac:spMkLst>
        </pc:spChg>
        <pc:spChg chg="mod">
          <ac:chgData name="Saini, Arika" userId="cadc5777-602f-4a42-bb92-ec781eb21ca0" providerId="ADAL" clId="{B5DDEB74-4AF3-440C-93DA-A5566BF40799}" dt="2021-06-12T10:12:32.657" v="1122"/>
          <ac:spMkLst>
            <pc:docMk/>
            <pc:sldMk cId="727350805" sldId="278"/>
            <ac:spMk id="5" creationId="{8F4E44AD-AF24-C74A-8524-2A218E7D73A2}"/>
          </ac:spMkLst>
        </pc:spChg>
        <pc:spChg chg="add del mod">
          <ac:chgData name="Saini, Arika" userId="cadc5777-602f-4a42-bb92-ec781eb21ca0" providerId="ADAL" clId="{B5DDEB74-4AF3-440C-93DA-A5566BF40799}" dt="2021-06-12T10:12:32.657" v="1122"/>
          <ac:spMkLst>
            <pc:docMk/>
            <pc:sldMk cId="727350805" sldId="278"/>
            <ac:spMk id="6" creationId="{487C95FE-1CFD-4204-9417-42EA6E12F943}"/>
          </ac:spMkLst>
        </pc:spChg>
        <pc:spChg chg="del">
          <ac:chgData name="Saini, Arika" userId="cadc5777-602f-4a42-bb92-ec781eb21ca0" providerId="ADAL" clId="{B5DDEB74-4AF3-440C-93DA-A5566BF40799}" dt="2021-06-07T13:47:48.380" v="661" actId="478"/>
          <ac:spMkLst>
            <pc:docMk/>
            <pc:sldMk cId="727350805" sldId="278"/>
            <ac:spMk id="7" creationId="{1725E8AB-2E28-4EF1-9225-4E6278520A61}"/>
          </ac:spMkLst>
        </pc:spChg>
        <pc:spChg chg="add del mod">
          <ac:chgData name="Saini, Arika" userId="cadc5777-602f-4a42-bb92-ec781eb21ca0" providerId="ADAL" clId="{B5DDEB74-4AF3-440C-93DA-A5566BF40799}" dt="2021-06-07T14:02:44.667" v="953"/>
          <ac:spMkLst>
            <pc:docMk/>
            <pc:sldMk cId="727350805" sldId="278"/>
            <ac:spMk id="8" creationId="{B1BE601A-AEFA-4AEC-A870-AB40178BDA65}"/>
          </ac:spMkLst>
        </pc:spChg>
        <pc:spChg chg="add del mod">
          <ac:chgData name="Saini, Arika" userId="cadc5777-602f-4a42-bb92-ec781eb21ca0" providerId="ADAL" clId="{B5DDEB74-4AF3-440C-93DA-A5566BF40799}" dt="2021-06-07T14:02:44.667" v="953"/>
          <ac:spMkLst>
            <pc:docMk/>
            <pc:sldMk cId="727350805" sldId="278"/>
            <ac:spMk id="9" creationId="{57B725D7-557F-4786-9C36-66FB817C8BA2}"/>
          </ac:spMkLst>
        </pc:spChg>
        <pc:spChg chg="add del mod">
          <ac:chgData name="Saini, Arika" userId="cadc5777-602f-4a42-bb92-ec781eb21ca0" providerId="ADAL" clId="{B5DDEB74-4AF3-440C-93DA-A5566BF40799}" dt="2021-06-07T14:02:44.667" v="953"/>
          <ac:spMkLst>
            <pc:docMk/>
            <pc:sldMk cId="727350805" sldId="278"/>
            <ac:spMk id="10" creationId="{2FA995A2-67A0-401A-BDB6-5389AFA80B46}"/>
          </ac:spMkLst>
        </pc:spChg>
        <pc:spChg chg="del">
          <ac:chgData name="Saini, Arika" userId="cadc5777-602f-4a42-bb92-ec781eb21ca0" providerId="ADAL" clId="{B5DDEB74-4AF3-440C-93DA-A5566BF40799}" dt="2021-06-07T13:47:50.508" v="662" actId="478"/>
          <ac:spMkLst>
            <pc:docMk/>
            <pc:sldMk cId="727350805" sldId="278"/>
            <ac:spMk id="11" creationId="{179EB07E-E368-463B-A383-B9FE966F3012}"/>
          </ac:spMkLst>
        </pc:spChg>
        <pc:spChg chg="mod">
          <ac:chgData name="Saini, Arika" userId="cadc5777-602f-4a42-bb92-ec781eb21ca0" providerId="ADAL" clId="{B5DDEB74-4AF3-440C-93DA-A5566BF40799}" dt="2021-06-12T10:12:32.657" v="1122"/>
          <ac:spMkLst>
            <pc:docMk/>
            <pc:sldMk cId="727350805" sldId="278"/>
            <ac:spMk id="16" creationId="{73EBD3A4-EB2B-4C00-B57E-B3F79B1E6645}"/>
          </ac:spMkLst>
        </pc:spChg>
        <pc:picChg chg="del">
          <ac:chgData name="Saini, Arika" userId="cadc5777-602f-4a42-bb92-ec781eb21ca0" providerId="ADAL" clId="{B5DDEB74-4AF3-440C-93DA-A5566BF40799}" dt="2021-06-07T13:47:47.620" v="660" actId="478"/>
          <ac:picMkLst>
            <pc:docMk/>
            <pc:sldMk cId="727350805" sldId="278"/>
            <ac:picMk id="6" creationId="{701285B4-8014-4868-881B-C8063AF30431}"/>
          </ac:picMkLst>
        </pc:picChg>
        <pc:picChg chg="del">
          <ac:chgData name="Saini, Arika" userId="cadc5777-602f-4a42-bb92-ec781eb21ca0" providerId="ADAL" clId="{B5DDEB74-4AF3-440C-93DA-A5566BF40799}" dt="2021-06-12T11:09:04.943" v="1824" actId="478"/>
          <ac:picMkLst>
            <pc:docMk/>
            <pc:sldMk cId="727350805" sldId="278"/>
            <ac:picMk id="17" creationId="{E21A2430-92E3-4484-A139-ED9D428270E6}"/>
          </ac:picMkLst>
        </pc:picChg>
      </pc:sldChg>
      <pc:sldChg chg="addSp delSp modSp add mod setBg modNotesTx">
        <pc:chgData name="Saini, Arika" userId="cadc5777-602f-4a42-bb92-ec781eb21ca0" providerId="ADAL" clId="{B5DDEB74-4AF3-440C-93DA-A5566BF40799}" dt="2021-06-12T11:09:08.735" v="1826" actId="478"/>
        <pc:sldMkLst>
          <pc:docMk/>
          <pc:sldMk cId="2732735954" sldId="279"/>
        </pc:sldMkLst>
        <pc:spChg chg="add del mod">
          <ac:chgData name="Saini, Arika" userId="cadc5777-602f-4a42-bb92-ec781eb21ca0" providerId="ADAL" clId="{B5DDEB74-4AF3-440C-93DA-A5566BF40799}" dt="2021-06-07T13:51:17.809" v="717" actId="478"/>
          <ac:spMkLst>
            <pc:docMk/>
            <pc:sldMk cId="2732735954" sldId="279"/>
            <ac:spMk id="3" creationId="{3009EC64-23E4-4113-92EF-616264AAF740}"/>
          </ac:spMkLst>
        </pc:spChg>
        <pc:spChg chg="del">
          <ac:chgData name="Saini, Arika" userId="cadc5777-602f-4a42-bb92-ec781eb21ca0" providerId="ADAL" clId="{B5DDEB74-4AF3-440C-93DA-A5566BF40799}" dt="2021-06-07T13:51:15.518" v="716" actId="478"/>
          <ac:spMkLst>
            <pc:docMk/>
            <pc:sldMk cId="2732735954" sldId="279"/>
            <ac:spMk id="4" creationId="{B9F66089-F4FE-4772-823F-A62CD7C7DF88}"/>
          </ac:spMkLst>
        </pc:spChg>
        <pc:spChg chg="mod">
          <ac:chgData name="Saini, Arika" userId="cadc5777-602f-4a42-bb92-ec781eb21ca0" providerId="ADAL" clId="{B5DDEB74-4AF3-440C-93DA-A5566BF40799}" dt="2021-06-07T13:59:40.462" v="858" actId="27636"/>
          <ac:spMkLst>
            <pc:docMk/>
            <pc:sldMk cId="2732735954" sldId="279"/>
            <ac:spMk id="5" creationId="{8F4E44AD-AF24-C74A-8524-2A218E7D73A2}"/>
          </ac:spMkLst>
        </pc:spChg>
        <pc:spChg chg="add mod">
          <ac:chgData name="Saini, Arika" userId="cadc5777-602f-4a42-bb92-ec781eb21ca0" providerId="ADAL" clId="{B5DDEB74-4AF3-440C-93DA-A5566BF40799}" dt="2021-06-07T13:55:28.746" v="763" actId="20577"/>
          <ac:spMkLst>
            <pc:docMk/>
            <pc:sldMk cId="2732735954" sldId="279"/>
            <ac:spMk id="12" creationId="{16D6B10E-411F-45DE-B487-79D16339657A}"/>
          </ac:spMkLst>
        </pc:spChg>
        <pc:spChg chg="add mod">
          <ac:chgData name="Saini, Arika" userId="cadc5777-602f-4a42-bb92-ec781eb21ca0" providerId="ADAL" clId="{B5DDEB74-4AF3-440C-93DA-A5566BF40799}" dt="2021-06-07T14:00:49.652" v="912" actId="1076"/>
          <ac:spMkLst>
            <pc:docMk/>
            <pc:sldMk cId="2732735954" sldId="279"/>
            <ac:spMk id="13" creationId="{1D4ECDEB-E2F0-4445-9878-6BE36CA2B8C3}"/>
          </ac:spMkLst>
        </pc:spChg>
        <pc:spChg chg="add mod">
          <ac:chgData name="Saini, Arika" userId="cadc5777-602f-4a42-bb92-ec781eb21ca0" providerId="ADAL" clId="{B5DDEB74-4AF3-440C-93DA-A5566BF40799}" dt="2021-06-07T14:00:49.652" v="912" actId="1076"/>
          <ac:spMkLst>
            <pc:docMk/>
            <pc:sldMk cId="2732735954" sldId="279"/>
            <ac:spMk id="14" creationId="{FA17306E-66D4-4B2C-83EE-C512BF1CE6C1}"/>
          </ac:spMkLst>
        </pc:spChg>
        <pc:spChg chg="add mod">
          <ac:chgData name="Saini, Arika" userId="cadc5777-602f-4a42-bb92-ec781eb21ca0" providerId="ADAL" clId="{B5DDEB74-4AF3-440C-93DA-A5566BF40799}" dt="2021-06-07T14:00:50.522" v="914" actId="1076"/>
          <ac:spMkLst>
            <pc:docMk/>
            <pc:sldMk cId="2732735954" sldId="279"/>
            <ac:spMk id="15" creationId="{298349DB-2A18-478B-A19E-C8DAD8C89E95}"/>
          </ac:spMkLst>
        </pc:spChg>
        <pc:picChg chg="add mod ord">
          <ac:chgData name="Saini, Arika" userId="cadc5777-602f-4a42-bb92-ec781eb21ca0" providerId="ADAL" clId="{B5DDEB74-4AF3-440C-93DA-A5566BF40799}" dt="2021-06-08T02:53:36.874" v="1024" actId="1076"/>
          <ac:picMkLst>
            <pc:docMk/>
            <pc:sldMk cId="2732735954" sldId="279"/>
            <ac:picMk id="7" creationId="{0F131545-B989-444A-BAB9-0AAC40FDAD71}"/>
          </ac:picMkLst>
        </pc:picChg>
        <pc:picChg chg="add mod ord">
          <ac:chgData name="Saini, Arika" userId="cadc5777-602f-4a42-bb92-ec781eb21ca0" providerId="ADAL" clId="{B5DDEB74-4AF3-440C-93DA-A5566BF40799}" dt="2021-06-08T02:53:36.874" v="1024" actId="1076"/>
          <ac:picMkLst>
            <pc:docMk/>
            <pc:sldMk cId="2732735954" sldId="279"/>
            <ac:picMk id="9" creationId="{55947028-782D-45A3-A8EC-6A95993CAE98}"/>
          </ac:picMkLst>
        </pc:picChg>
        <pc:picChg chg="del">
          <ac:chgData name="Saini, Arika" userId="cadc5777-602f-4a42-bb92-ec781eb21ca0" providerId="ADAL" clId="{B5DDEB74-4AF3-440C-93DA-A5566BF40799}" dt="2021-06-12T11:09:08.735" v="1826" actId="478"/>
          <ac:picMkLst>
            <pc:docMk/>
            <pc:sldMk cId="2732735954" sldId="279"/>
            <ac:picMk id="17" creationId="{E21A2430-92E3-4484-A139-ED9D428270E6}"/>
          </ac:picMkLst>
        </pc:picChg>
      </pc:sldChg>
      <pc:sldChg chg="addSp delSp modSp add mod setBg">
        <pc:chgData name="Saini, Arika" userId="cadc5777-602f-4a42-bb92-ec781eb21ca0" providerId="ADAL" clId="{B5DDEB74-4AF3-440C-93DA-A5566BF40799}" dt="2021-06-24T10:39:43.454" v="2194"/>
        <pc:sldMkLst>
          <pc:docMk/>
          <pc:sldMk cId="1893170900" sldId="280"/>
        </pc:sldMkLst>
        <pc:spChg chg="add del mod">
          <ac:chgData name="Saini, Arika" userId="cadc5777-602f-4a42-bb92-ec781eb21ca0" providerId="ADAL" clId="{B5DDEB74-4AF3-440C-93DA-A5566BF40799}" dt="2021-06-12T10:12:51.415" v="1123"/>
          <ac:spMkLst>
            <pc:docMk/>
            <pc:sldMk cId="1893170900" sldId="280"/>
            <ac:spMk id="2" creationId="{852DFC8B-CE6C-42C9-9119-63F7BC12705A}"/>
          </ac:spMkLst>
        </pc:spChg>
        <pc:spChg chg="add del mod">
          <ac:chgData name="Saini, Arika" userId="cadc5777-602f-4a42-bb92-ec781eb21ca0" providerId="ADAL" clId="{B5DDEB74-4AF3-440C-93DA-A5566BF40799}" dt="2021-06-07T14:01:14.285" v="917"/>
          <ac:spMkLst>
            <pc:docMk/>
            <pc:sldMk cId="1893170900" sldId="280"/>
            <ac:spMk id="2" creationId="{B73F33AD-39F9-4C4A-8E2C-AF07532103B8}"/>
          </ac:spMkLst>
        </pc:spChg>
        <pc:spChg chg="add del mod">
          <ac:chgData name="Saini, Arika" userId="cadc5777-602f-4a42-bb92-ec781eb21ca0" providerId="ADAL" clId="{B5DDEB74-4AF3-440C-93DA-A5566BF40799}" dt="2021-06-12T10:12:51.415" v="1123"/>
          <ac:spMkLst>
            <pc:docMk/>
            <pc:sldMk cId="1893170900" sldId="280"/>
            <ac:spMk id="3" creationId="{3E5758AC-5E99-4EDA-9D9A-043CC400C6C1}"/>
          </ac:spMkLst>
        </pc:spChg>
        <pc:spChg chg="add del mod">
          <ac:chgData name="Saini, Arika" userId="cadc5777-602f-4a42-bb92-ec781eb21ca0" providerId="ADAL" clId="{B5DDEB74-4AF3-440C-93DA-A5566BF40799}" dt="2021-06-07T14:01:14.285" v="917"/>
          <ac:spMkLst>
            <pc:docMk/>
            <pc:sldMk cId="1893170900" sldId="280"/>
            <ac:spMk id="3" creationId="{58816B4E-B1CC-414D-98D9-254F50B5DFD1}"/>
          </ac:spMkLst>
        </pc:spChg>
        <pc:spChg chg="add mod">
          <ac:chgData name="Saini, Arika" userId="cadc5777-602f-4a42-bb92-ec781eb21ca0" providerId="ADAL" clId="{B5DDEB74-4AF3-440C-93DA-A5566BF40799}" dt="2021-06-12T10:14:29.305" v="1165" actId="20577"/>
          <ac:spMkLst>
            <pc:docMk/>
            <pc:sldMk cId="1893170900" sldId="280"/>
            <ac:spMk id="4" creationId="{FF9D80D1-CCE8-4CF2-847B-B1A259CE5993}"/>
          </ac:spMkLst>
        </pc:spChg>
        <pc:spChg chg="mod">
          <ac:chgData name="Saini, Arika" userId="cadc5777-602f-4a42-bb92-ec781eb21ca0" providerId="ADAL" clId="{B5DDEB74-4AF3-440C-93DA-A5566BF40799}" dt="2021-06-12T10:12:51.462" v="1124" actId="27636"/>
          <ac:spMkLst>
            <pc:docMk/>
            <pc:sldMk cId="1893170900" sldId="280"/>
            <ac:spMk id="5" creationId="{8F4E44AD-AF24-C74A-8524-2A218E7D73A2}"/>
          </ac:spMkLst>
        </pc:spChg>
        <pc:spChg chg="add del mod">
          <ac:chgData name="Saini, Arika" userId="cadc5777-602f-4a42-bb92-ec781eb21ca0" providerId="ADAL" clId="{B5DDEB74-4AF3-440C-93DA-A5566BF40799}" dt="2021-06-24T10:39:43.454" v="2194"/>
          <ac:spMkLst>
            <pc:docMk/>
            <pc:sldMk cId="1893170900" sldId="280"/>
            <ac:spMk id="6" creationId="{3ADC909E-8F07-443D-AA06-E47F7334C0AE}"/>
          </ac:spMkLst>
        </pc:spChg>
        <pc:spChg chg="add del mod">
          <ac:chgData name="Saini, Arika" userId="cadc5777-602f-4a42-bb92-ec781eb21ca0" providerId="ADAL" clId="{B5DDEB74-4AF3-440C-93DA-A5566BF40799}" dt="2021-06-07T14:02:38.880" v="951"/>
          <ac:spMkLst>
            <pc:docMk/>
            <pc:sldMk cId="1893170900" sldId="280"/>
            <ac:spMk id="6" creationId="{6EADBCC8-C958-4A03-B39A-C0897E26EFE1}"/>
          </ac:spMkLst>
        </pc:spChg>
        <pc:spChg chg="add del mod">
          <ac:chgData name="Saini, Arika" userId="cadc5777-602f-4a42-bb92-ec781eb21ca0" providerId="ADAL" clId="{B5DDEB74-4AF3-440C-93DA-A5566BF40799}" dt="2021-06-12T10:12:51.415" v="1123"/>
          <ac:spMkLst>
            <pc:docMk/>
            <pc:sldMk cId="1893170900" sldId="280"/>
            <ac:spMk id="6" creationId="{C131EA80-E04C-48A6-971A-B332C4624424}"/>
          </ac:spMkLst>
        </pc:spChg>
        <pc:spChg chg="add del mod">
          <ac:chgData name="Saini, Arika" userId="cadc5777-602f-4a42-bb92-ec781eb21ca0" providerId="ADAL" clId="{B5DDEB74-4AF3-440C-93DA-A5566BF40799}" dt="2021-06-07T14:02:38.880" v="951"/>
          <ac:spMkLst>
            <pc:docMk/>
            <pc:sldMk cId="1893170900" sldId="280"/>
            <ac:spMk id="8" creationId="{140C3A18-F7D6-483B-89B9-9A6AB5B7C12D}"/>
          </ac:spMkLst>
        </pc:spChg>
        <pc:spChg chg="add del mod">
          <ac:chgData name="Saini, Arika" userId="cadc5777-602f-4a42-bb92-ec781eb21ca0" providerId="ADAL" clId="{B5DDEB74-4AF3-440C-93DA-A5566BF40799}" dt="2021-06-07T14:02:38.880" v="951"/>
          <ac:spMkLst>
            <pc:docMk/>
            <pc:sldMk cId="1893170900" sldId="280"/>
            <ac:spMk id="10" creationId="{857CA3B5-396D-4E26-8362-85549ECC5529}"/>
          </ac:spMkLst>
        </pc:spChg>
        <pc:spChg chg="del">
          <ac:chgData name="Saini, Arika" userId="cadc5777-602f-4a42-bb92-ec781eb21ca0" providerId="ADAL" clId="{B5DDEB74-4AF3-440C-93DA-A5566BF40799}" dt="2021-06-07T14:01:12.745" v="916" actId="478"/>
          <ac:spMkLst>
            <pc:docMk/>
            <pc:sldMk cId="1893170900" sldId="280"/>
            <ac:spMk id="12" creationId="{16D6B10E-411F-45DE-B487-79D16339657A}"/>
          </ac:spMkLst>
        </pc:spChg>
        <pc:spChg chg="del">
          <ac:chgData name="Saini, Arika" userId="cadc5777-602f-4a42-bb92-ec781eb21ca0" providerId="ADAL" clId="{B5DDEB74-4AF3-440C-93DA-A5566BF40799}" dt="2021-06-07T14:01:12.745" v="916" actId="478"/>
          <ac:spMkLst>
            <pc:docMk/>
            <pc:sldMk cId="1893170900" sldId="280"/>
            <ac:spMk id="13" creationId="{1D4ECDEB-E2F0-4445-9878-6BE36CA2B8C3}"/>
          </ac:spMkLst>
        </pc:spChg>
        <pc:spChg chg="del">
          <ac:chgData name="Saini, Arika" userId="cadc5777-602f-4a42-bb92-ec781eb21ca0" providerId="ADAL" clId="{B5DDEB74-4AF3-440C-93DA-A5566BF40799}" dt="2021-06-07T14:01:12.745" v="916" actId="478"/>
          <ac:spMkLst>
            <pc:docMk/>
            <pc:sldMk cId="1893170900" sldId="280"/>
            <ac:spMk id="14" creationId="{FA17306E-66D4-4B2C-83EE-C512BF1CE6C1}"/>
          </ac:spMkLst>
        </pc:spChg>
        <pc:spChg chg="del">
          <ac:chgData name="Saini, Arika" userId="cadc5777-602f-4a42-bb92-ec781eb21ca0" providerId="ADAL" clId="{B5DDEB74-4AF3-440C-93DA-A5566BF40799}" dt="2021-06-07T14:01:12.745" v="916" actId="478"/>
          <ac:spMkLst>
            <pc:docMk/>
            <pc:sldMk cId="1893170900" sldId="280"/>
            <ac:spMk id="15" creationId="{298349DB-2A18-478B-A19E-C8DAD8C89E95}"/>
          </ac:spMkLst>
        </pc:spChg>
        <pc:spChg chg="mod">
          <ac:chgData name="Saini, Arika" userId="cadc5777-602f-4a42-bb92-ec781eb21ca0" providerId="ADAL" clId="{B5DDEB74-4AF3-440C-93DA-A5566BF40799}" dt="2021-06-12T10:12:51.415" v="1123"/>
          <ac:spMkLst>
            <pc:docMk/>
            <pc:sldMk cId="1893170900" sldId="280"/>
            <ac:spMk id="16" creationId="{73EBD3A4-EB2B-4C00-B57E-B3F79B1E6645}"/>
          </ac:spMkLst>
        </pc:spChg>
        <pc:picChg chg="del">
          <ac:chgData name="Saini, Arika" userId="cadc5777-602f-4a42-bb92-ec781eb21ca0" providerId="ADAL" clId="{B5DDEB74-4AF3-440C-93DA-A5566BF40799}" dt="2021-06-07T14:01:12.745" v="916" actId="478"/>
          <ac:picMkLst>
            <pc:docMk/>
            <pc:sldMk cId="1893170900" sldId="280"/>
            <ac:picMk id="7" creationId="{0F131545-B989-444A-BAB9-0AAC40FDAD71}"/>
          </ac:picMkLst>
        </pc:picChg>
        <pc:picChg chg="del">
          <ac:chgData name="Saini, Arika" userId="cadc5777-602f-4a42-bb92-ec781eb21ca0" providerId="ADAL" clId="{B5DDEB74-4AF3-440C-93DA-A5566BF40799}" dt="2021-06-07T14:01:12.745" v="916" actId="478"/>
          <ac:picMkLst>
            <pc:docMk/>
            <pc:sldMk cId="1893170900" sldId="280"/>
            <ac:picMk id="9" creationId="{55947028-782D-45A3-A8EC-6A95993CAE98}"/>
          </ac:picMkLst>
        </pc:picChg>
        <pc:picChg chg="del">
          <ac:chgData name="Saini, Arika" userId="cadc5777-602f-4a42-bb92-ec781eb21ca0" providerId="ADAL" clId="{B5DDEB74-4AF3-440C-93DA-A5566BF40799}" dt="2021-06-12T11:09:10.390" v="1827" actId="478"/>
          <ac:picMkLst>
            <pc:docMk/>
            <pc:sldMk cId="1893170900" sldId="280"/>
            <ac:picMk id="17" creationId="{E21A2430-92E3-4484-A139-ED9D428270E6}"/>
          </ac:picMkLst>
        </pc:picChg>
      </pc:sldChg>
      <pc:sldChg chg="add del setBg">
        <pc:chgData name="Saini, Arika" userId="cadc5777-602f-4a42-bb92-ec781eb21ca0" providerId="ADAL" clId="{B5DDEB74-4AF3-440C-93DA-A5566BF40799}" dt="2021-06-08T02:48:44.783" v="959" actId="47"/>
        <pc:sldMkLst>
          <pc:docMk/>
          <pc:sldMk cId="799020492" sldId="281"/>
        </pc:sldMkLst>
      </pc:sldChg>
      <pc:sldChg chg="addSp delSp modSp add mod setBg">
        <pc:chgData name="Saini, Arika" userId="cadc5777-602f-4a42-bb92-ec781eb21ca0" providerId="ADAL" clId="{B5DDEB74-4AF3-440C-93DA-A5566BF40799}" dt="2021-06-28T02:53:36.152" v="3100" actId="207"/>
        <pc:sldMkLst>
          <pc:docMk/>
          <pc:sldMk cId="2138429610" sldId="281"/>
        </pc:sldMkLst>
        <pc:spChg chg="del mod">
          <ac:chgData name="Saini, Arika" userId="cadc5777-602f-4a42-bb92-ec781eb21ca0" providerId="ADAL" clId="{B5DDEB74-4AF3-440C-93DA-A5566BF40799}" dt="2021-06-08T02:49:47.941" v="976" actId="478"/>
          <ac:spMkLst>
            <pc:docMk/>
            <pc:sldMk cId="2138429610" sldId="281"/>
            <ac:spMk id="2" creationId="{1F42A809-8CCC-A741-BC78-1D5082E1AB4A}"/>
          </ac:spMkLst>
        </pc:spChg>
        <pc:spChg chg="mod">
          <ac:chgData name="Saini, Arika" userId="cadc5777-602f-4a42-bb92-ec781eb21ca0" providerId="ADAL" clId="{B5DDEB74-4AF3-440C-93DA-A5566BF40799}" dt="2021-06-28T02:53:36.152" v="3100" actId="207"/>
          <ac:spMkLst>
            <pc:docMk/>
            <pc:sldMk cId="2138429610" sldId="281"/>
            <ac:spMk id="3" creationId="{6903BDA6-27EA-754E-8279-2A6C8B61D0BD}"/>
          </ac:spMkLst>
        </pc:spChg>
        <pc:spChg chg="add del mod">
          <ac:chgData name="Saini, Arika" userId="cadc5777-602f-4a42-bb92-ec781eb21ca0" providerId="ADAL" clId="{B5DDEB74-4AF3-440C-93DA-A5566BF40799}" dt="2021-06-08T02:49:50.277" v="977" actId="478"/>
          <ac:spMkLst>
            <pc:docMk/>
            <pc:sldMk cId="2138429610" sldId="281"/>
            <ac:spMk id="6" creationId="{EFE4CB40-E182-47FE-AB87-F12DC6E10838}"/>
          </ac:spMkLst>
        </pc:spChg>
        <pc:spChg chg="add del mod ord">
          <ac:chgData name="Saini, Arika" userId="cadc5777-602f-4a42-bb92-ec781eb21ca0" providerId="ADAL" clId="{B5DDEB74-4AF3-440C-93DA-A5566BF40799}" dt="2021-06-17T09:49:28.943" v="1972" actId="478"/>
          <ac:spMkLst>
            <pc:docMk/>
            <pc:sldMk cId="2138429610" sldId="281"/>
            <ac:spMk id="8" creationId="{77FBE4AC-0E82-4A83-B732-F483C6ED39E0}"/>
          </ac:spMkLst>
        </pc:spChg>
        <pc:spChg chg="add del mod">
          <ac:chgData name="Saini, Arika" userId="cadc5777-602f-4a42-bb92-ec781eb21ca0" providerId="ADAL" clId="{B5DDEB74-4AF3-440C-93DA-A5566BF40799}" dt="2021-06-16T06:28:20.187" v="1910" actId="478"/>
          <ac:spMkLst>
            <pc:docMk/>
            <pc:sldMk cId="2138429610" sldId="281"/>
            <ac:spMk id="9" creationId="{DE551802-B409-414F-B82E-D54D37E73166}"/>
          </ac:spMkLst>
        </pc:spChg>
        <pc:spChg chg="add mod">
          <ac:chgData name="Saini, Arika" userId="cadc5777-602f-4a42-bb92-ec781eb21ca0" providerId="ADAL" clId="{B5DDEB74-4AF3-440C-93DA-A5566BF40799}" dt="2021-06-28T02:53:36.152" v="3100" actId="207"/>
          <ac:spMkLst>
            <pc:docMk/>
            <pc:sldMk cId="2138429610" sldId="281"/>
            <ac:spMk id="10" creationId="{54730B4B-2517-4BB3-A0EE-18CC5EFE481B}"/>
          </ac:spMkLst>
        </pc:spChg>
        <pc:spChg chg="mod">
          <ac:chgData name="Saini, Arika" userId="cadc5777-602f-4a42-bb92-ec781eb21ca0" providerId="ADAL" clId="{B5DDEB74-4AF3-440C-93DA-A5566BF40799}" dt="2021-06-28T02:53:36.152" v="3100" actId="207"/>
          <ac:spMkLst>
            <pc:docMk/>
            <pc:sldMk cId="2138429610" sldId="281"/>
            <ac:spMk id="11" creationId="{1A4093A8-2E89-A14A-A215-83C57F53FF4E}"/>
          </ac:spMkLst>
        </pc:spChg>
        <pc:spChg chg="add mod">
          <ac:chgData name="Saini, Arika" userId="cadc5777-602f-4a42-bb92-ec781eb21ca0" providerId="ADAL" clId="{B5DDEB74-4AF3-440C-93DA-A5566BF40799}" dt="2021-06-28T02:53:36.152" v="3100" actId="207"/>
          <ac:spMkLst>
            <pc:docMk/>
            <pc:sldMk cId="2138429610" sldId="281"/>
            <ac:spMk id="12" creationId="{64013395-F2CC-466B-9871-D7175F2E3F99}"/>
          </ac:spMkLst>
        </pc:spChg>
        <pc:picChg chg="del mod">
          <ac:chgData name="Saini, Arika" userId="cadc5777-602f-4a42-bb92-ec781eb21ca0" providerId="ADAL" clId="{B5DDEB74-4AF3-440C-93DA-A5566BF40799}" dt="2021-06-27T12:19:47.181" v="2892" actId="478"/>
          <ac:picMkLst>
            <pc:docMk/>
            <pc:sldMk cId="2138429610" sldId="281"/>
            <ac:picMk id="5" creationId="{CF7BA25F-C573-BC40-9B91-F36AD7AFBF4E}"/>
          </ac:picMkLst>
        </pc:picChg>
        <pc:picChg chg="del mod">
          <ac:chgData name="Saini, Arika" userId="cadc5777-602f-4a42-bb92-ec781eb21ca0" providerId="ADAL" clId="{B5DDEB74-4AF3-440C-93DA-A5566BF40799}" dt="2021-06-27T15:19:16.066" v="3076" actId="478"/>
          <ac:picMkLst>
            <pc:docMk/>
            <pc:sldMk cId="2138429610" sldId="281"/>
            <ac:picMk id="7" creationId="{90563892-B608-EE45-BC5D-25735D19A519}"/>
          </ac:picMkLst>
        </pc:picChg>
        <pc:picChg chg="del">
          <ac:chgData name="Saini, Arika" userId="cadc5777-602f-4a42-bb92-ec781eb21ca0" providerId="ADAL" clId="{B5DDEB74-4AF3-440C-93DA-A5566BF40799}" dt="2021-06-12T11:08:42.100" v="1811" actId="478"/>
          <ac:picMkLst>
            <pc:docMk/>
            <pc:sldMk cId="2138429610" sldId="281"/>
            <ac:picMk id="8" creationId="{294A292A-7D05-46FC-A7B2-6227580911AC}"/>
          </ac:picMkLst>
        </pc:picChg>
        <pc:picChg chg="add del mod">
          <ac:chgData name="Saini, Arika" userId="cadc5777-602f-4a42-bb92-ec781eb21ca0" providerId="ADAL" clId="{B5DDEB74-4AF3-440C-93DA-A5566BF40799}" dt="2021-06-28T02:53:27.285" v="3097" actId="478"/>
          <ac:picMkLst>
            <pc:docMk/>
            <pc:sldMk cId="2138429610" sldId="281"/>
            <ac:picMk id="8" creationId="{F0109CB1-2DAB-4E13-BD16-2F31C62D74D7}"/>
          </ac:picMkLst>
        </pc:picChg>
        <pc:picChg chg="add mod">
          <ac:chgData name="Saini, Arika" userId="cadc5777-602f-4a42-bb92-ec781eb21ca0" providerId="ADAL" clId="{B5DDEB74-4AF3-440C-93DA-A5566BF40799}" dt="2021-06-28T02:53:36.152" v="3100" actId="207"/>
          <ac:picMkLst>
            <pc:docMk/>
            <pc:sldMk cId="2138429610" sldId="281"/>
            <ac:picMk id="9" creationId="{E4A90E26-2276-4DBF-9982-7DC97EA997AF}"/>
          </ac:picMkLst>
        </pc:picChg>
        <pc:picChg chg="add mod">
          <ac:chgData name="Saini, Arika" userId="cadc5777-602f-4a42-bb92-ec781eb21ca0" providerId="ADAL" clId="{B5DDEB74-4AF3-440C-93DA-A5566BF40799}" dt="2021-06-28T02:53:36.152" v="3100" actId="207"/>
          <ac:picMkLst>
            <pc:docMk/>
            <pc:sldMk cId="2138429610" sldId="281"/>
            <ac:picMk id="13" creationId="{A529C9A0-5D65-4251-9C43-0811EC6F40C6}"/>
          </ac:picMkLst>
        </pc:picChg>
      </pc:sldChg>
      <pc:sldChg chg="addSp delSp modSp add mod setBg">
        <pc:chgData name="Saini, Arika" userId="cadc5777-602f-4a42-bb92-ec781eb21ca0" providerId="ADAL" clId="{B5DDEB74-4AF3-440C-93DA-A5566BF40799}" dt="2021-06-28T02:53:58.759" v="3104"/>
        <pc:sldMkLst>
          <pc:docMk/>
          <pc:sldMk cId="1798940878" sldId="282"/>
        </pc:sldMkLst>
        <pc:spChg chg="mod">
          <ac:chgData name="Saini, Arika" userId="cadc5777-602f-4a42-bb92-ec781eb21ca0" providerId="ADAL" clId="{B5DDEB74-4AF3-440C-93DA-A5566BF40799}" dt="2021-06-28T02:53:56.004" v="3102" actId="207"/>
          <ac:spMkLst>
            <pc:docMk/>
            <pc:sldMk cId="1798940878" sldId="282"/>
            <ac:spMk id="3" creationId="{6903BDA6-27EA-754E-8279-2A6C8B61D0BD}"/>
          </ac:spMkLst>
        </pc:spChg>
        <pc:spChg chg="add del mod ord">
          <ac:chgData name="Saini, Arika" userId="cadc5777-602f-4a42-bb92-ec781eb21ca0" providerId="ADAL" clId="{B5DDEB74-4AF3-440C-93DA-A5566BF40799}" dt="2021-06-17T09:49:44.205" v="1973" actId="478"/>
          <ac:spMkLst>
            <pc:docMk/>
            <pc:sldMk cId="1798940878" sldId="282"/>
            <ac:spMk id="8" creationId="{7D3EF062-4B37-438F-8517-7DEAB2D0C597}"/>
          </ac:spMkLst>
        </pc:spChg>
        <pc:spChg chg="del mod">
          <ac:chgData name="Saini, Arika" userId="cadc5777-602f-4a42-bb92-ec781eb21ca0" providerId="ADAL" clId="{B5DDEB74-4AF3-440C-93DA-A5566BF40799}" dt="2021-06-16T06:28:55.230" v="1936" actId="478"/>
          <ac:spMkLst>
            <pc:docMk/>
            <pc:sldMk cId="1798940878" sldId="282"/>
            <ac:spMk id="9" creationId="{DE551802-B409-414F-B82E-D54D37E73166}"/>
          </ac:spMkLst>
        </pc:spChg>
        <pc:spChg chg="add mod">
          <ac:chgData name="Saini, Arika" userId="cadc5777-602f-4a42-bb92-ec781eb21ca0" providerId="ADAL" clId="{B5DDEB74-4AF3-440C-93DA-A5566BF40799}" dt="2021-06-28T02:53:56.004" v="3102" actId="207"/>
          <ac:spMkLst>
            <pc:docMk/>
            <pc:sldMk cId="1798940878" sldId="282"/>
            <ac:spMk id="10" creationId="{5DAA3ECE-6FEC-429B-A23B-0DB95D901166}"/>
          </ac:spMkLst>
        </pc:spChg>
        <pc:spChg chg="mod">
          <ac:chgData name="Saini, Arika" userId="cadc5777-602f-4a42-bb92-ec781eb21ca0" providerId="ADAL" clId="{B5DDEB74-4AF3-440C-93DA-A5566BF40799}" dt="2021-06-28T02:53:56.004" v="3102" actId="207"/>
          <ac:spMkLst>
            <pc:docMk/>
            <pc:sldMk cId="1798940878" sldId="282"/>
            <ac:spMk id="11" creationId="{1A4093A8-2E89-A14A-A215-83C57F53FF4E}"/>
          </ac:spMkLst>
        </pc:spChg>
        <pc:spChg chg="add mod">
          <ac:chgData name="Saini, Arika" userId="cadc5777-602f-4a42-bb92-ec781eb21ca0" providerId="ADAL" clId="{B5DDEB74-4AF3-440C-93DA-A5566BF40799}" dt="2021-06-28T02:53:56.004" v="3102" actId="207"/>
          <ac:spMkLst>
            <pc:docMk/>
            <pc:sldMk cId="1798940878" sldId="282"/>
            <ac:spMk id="12" creationId="{7FC60C73-D2C9-42C6-8189-A40324B02DEA}"/>
          </ac:spMkLst>
        </pc:spChg>
        <pc:picChg chg="del mod">
          <ac:chgData name="Saini, Arika" userId="cadc5777-602f-4a42-bb92-ec781eb21ca0" providerId="ADAL" clId="{B5DDEB74-4AF3-440C-93DA-A5566BF40799}" dt="2021-06-27T12:20:05.651" v="2896" actId="478"/>
          <ac:picMkLst>
            <pc:docMk/>
            <pc:sldMk cId="1798940878" sldId="282"/>
            <ac:picMk id="5" creationId="{CF7BA25F-C573-BC40-9B91-F36AD7AFBF4E}"/>
          </ac:picMkLst>
        </pc:picChg>
        <pc:picChg chg="del mod">
          <ac:chgData name="Saini, Arika" userId="cadc5777-602f-4a42-bb92-ec781eb21ca0" providerId="ADAL" clId="{B5DDEB74-4AF3-440C-93DA-A5566BF40799}" dt="2021-06-27T15:19:21.886" v="3078" actId="478"/>
          <ac:picMkLst>
            <pc:docMk/>
            <pc:sldMk cId="1798940878" sldId="282"/>
            <ac:picMk id="7" creationId="{90563892-B608-EE45-BC5D-25735D19A519}"/>
          </ac:picMkLst>
        </pc:picChg>
        <pc:picChg chg="del">
          <ac:chgData name="Saini, Arika" userId="cadc5777-602f-4a42-bb92-ec781eb21ca0" providerId="ADAL" clId="{B5DDEB74-4AF3-440C-93DA-A5566BF40799}" dt="2021-06-12T11:09:06.961" v="1825" actId="478"/>
          <ac:picMkLst>
            <pc:docMk/>
            <pc:sldMk cId="1798940878" sldId="282"/>
            <ac:picMk id="8" creationId="{294A292A-7D05-46FC-A7B2-6227580911AC}"/>
          </ac:picMkLst>
        </pc:picChg>
        <pc:picChg chg="add del mod">
          <ac:chgData name="Saini, Arika" userId="cadc5777-602f-4a42-bb92-ec781eb21ca0" providerId="ADAL" clId="{B5DDEB74-4AF3-440C-93DA-A5566BF40799}" dt="2021-06-28T02:53:58.110" v="3103" actId="478"/>
          <ac:picMkLst>
            <pc:docMk/>
            <pc:sldMk cId="1798940878" sldId="282"/>
            <ac:picMk id="8" creationId="{663F84CD-F608-43C6-83E0-0D84703201FE}"/>
          </ac:picMkLst>
        </pc:picChg>
        <pc:picChg chg="add mod">
          <ac:chgData name="Saini, Arika" userId="cadc5777-602f-4a42-bb92-ec781eb21ca0" providerId="ADAL" clId="{B5DDEB74-4AF3-440C-93DA-A5566BF40799}" dt="2021-06-28T02:53:56.004" v="3102" actId="207"/>
          <ac:picMkLst>
            <pc:docMk/>
            <pc:sldMk cId="1798940878" sldId="282"/>
            <ac:picMk id="9" creationId="{79CD90D3-E1E8-40A2-8C2E-CBF15DB20779}"/>
          </ac:picMkLst>
        </pc:picChg>
        <pc:picChg chg="add mod">
          <ac:chgData name="Saini, Arika" userId="cadc5777-602f-4a42-bb92-ec781eb21ca0" providerId="ADAL" clId="{B5DDEB74-4AF3-440C-93DA-A5566BF40799}" dt="2021-06-28T02:53:58.759" v="3104"/>
          <ac:picMkLst>
            <pc:docMk/>
            <pc:sldMk cId="1798940878" sldId="282"/>
            <ac:picMk id="13" creationId="{BF0B1CF7-1865-4B00-BE47-B7088FD334A2}"/>
          </ac:picMkLst>
        </pc:picChg>
      </pc:sldChg>
      <pc:sldChg chg="add del setBg">
        <pc:chgData name="Saini, Arika" userId="cadc5777-602f-4a42-bb92-ec781eb21ca0" providerId="ADAL" clId="{B5DDEB74-4AF3-440C-93DA-A5566BF40799}" dt="2021-06-08T02:50:25.315" v="979" actId="47"/>
        <pc:sldMkLst>
          <pc:docMk/>
          <pc:sldMk cId="2334891588" sldId="282"/>
        </pc:sldMkLst>
      </pc:sldChg>
      <pc:sldChg chg="addSp delSp modSp add mod setBg">
        <pc:chgData name="Saini, Arika" userId="cadc5777-602f-4a42-bb92-ec781eb21ca0" providerId="ADAL" clId="{B5DDEB74-4AF3-440C-93DA-A5566BF40799}" dt="2021-06-28T03:20:48.940" v="3186" actId="1035"/>
        <pc:sldMkLst>
          <pc:docMk/>
          <pc:sldMk cId="28740212" sldId="283"/>
        </pc:sldMkLst>
        <pc:spChg chg="add del mod">
          <ac:chgData name="Saini, Arika" userId="cadc5777-602f-4a42-bb92-ec781eb21ca0" providerId="ADAL" clId="{B5DDEB74-4AF3-440C-93DA-A5566BF40799}" dt="2021-06-12T10:31:14.607" v="1207" actId="478"/>
          <ac:spMkLst>
            <pc:docMk/>
            <pc:sldMk cId="28740212" sldId="283"/>
            <ac:spMk id="3" creationId="{EF87E63D-4FB9-496D-AFF0-0FD1B11DDAE0}"/>
          </ac:spMkLst>
        </pc:spChg>
        <pc:spChg chg="del">
          <ac:chgData name="Saini, Arika" userId="cadc5777-602f-4a42-bb92-ec781eb21ca0" providerId="ADAL" clId="{B5DDEB74-4AF3-440C-93DA-A5566BF40799}" dt="2021-06-12T10:31:12.950" v="1206" actId="478"/>
          <ac:spMkLst>
            <pc:docMk/>
            <pc:sldMk cId="28740212" sldId="283"/>
            <ac:spMk id="4" creationId="{FF9D80D1-CCE8-4CF2-847B-B1A259CE5993}"/>
          </ac:spMkLst>
        </pc:spChg>
        <pc:spChg chg="mod">
          <ac:chgData name="Saini, Arika" userId="cadc5777-602f-4a42-bb92-ec781eb21ca0" providerId="ADAL" clId="{B5DDEB74-4AF3-440C-93DA-A5566BF40799}" dt="2021-06-12T10:25:46.284" v="1197" actId="27636"/>
          <ac:spMkLst>
            <pc:docMk/>
            <pc:sldMk cId="28740212" sldId="283"/>
            <ac:spMk id="5" creationId="{8F4E44AD-AF24-C74A-8524-2A218E7D73A2}"/>
          </ac:spMkLst>
        </pc:spChg>
        <pc:spChg chg="add mod">
          <ac:chgData name="Saini, Arika" userId="cadc5777-602f-4a42-bb92-ec781eb21ca0" providerId="ADAL" clId="{B5DDEB74-4AF3-440C-93DA-A5566BF40799}" dt="2021-06-28T03:15:36.944" v="3167" actId="164"/>
          <ac:spMkLst>
            <pc:docMk/>
            <pc:sldMk cId="28740212" sldId="283"/>
            <ac:spMk id="6" creationId="{8600CF8C-1A14-4432-AA9C-3A6151A3EA9D}"/>
          </ac:spMkLst>
        </pc:spChg>
        <pc:spChg chg="add del mod">
          <ac:chgData name="Saini, Arika" userId="cadc5777-602f-4a42-bb92-ec781eb21ca0" providerId="ADAL" clId="{B5DDEB74-4AF3-440C-93DA-A5566BF40799}" dt="2021-06-12T10:39:39.868" v="1330"/>
          <ac:spMkLst>
            <pc:docMk/>
            <pc:sldMk cId="28740212" sldId="283"/>
            <ac:spMk id="9" creationId="{DA0B1BA3-B713-4FDD-8DC5-092BBFFE630D}"/>
          </ac:spMkLst>
        </pc:spChg>
        <pc:spChg chg="add mod topLvl">
          <ac:chgData name="Saini, Arika" userId="cadc5777-602f-4a42-bb92-ec781eb21ca0" providerId="ADAL" clId="{B5DDEB74-4AF3-440C-93DA-A5566BF40799}" dt="2021-06-28T03:15:36.944" v="3167" actId="164"/>
          <ac:spMkLst>
            <pc:docMk/>
            <pc:sldMk cId="28740212" sldId="283"/>
            <ac:spMk id="10" creationId="{E2A6CFD7-FECB-48D4-BFD9-C35178BEF7BC}"/>
          </ac:spMkLst>
        </pc:spChg>
        <pc:spChg chg="add mod topLvl">
          <ac:chgData name="Saini, Arika" userId="cadc5777-602f-4a42-bb92-ec781eb21ca0" providerId="ADAL" clId="{B5DDEB74-4AF3-440C-93DA-A5566BF40799}" dt="2021-06-28T03:15:36.944" v="3167" actId="164"/>
          <ac:spMkLst>
            <pc:docMk/>
            <pc:sldMk cId="28740212" sldId="283"/>
            <ac:spMk id="11" creationId="{7213E351-894E-402E-800C-243FAB9E90C2}"/>
          </ac:spMkLst>
        </pc:spChg>
        <pc:spChg chg="add del mod">
          <ac:chgData name="Saini, Arika" userId="cadc5777-602f-4a42-bb92-ec781eb21ca0" providerId="ADAL" clId="{B5DDEB74-4AF3-440C-93DA-A5566BF40799}" dt="2021-06-28T03:07:14.188" v="3118" actId="478"/>
          <ac:spMkLst>
            <pc:docMk/>
            <pc:sldMk cId="28740212" sldId="283"/>
            <ac:spMk id="19" creationId="{F715E67D-DAA2-4339-BAE7-0F15336F174B}"/>
          </ac:spMkLst>
        </pc:spChg>
        <pc:spChg chg="add mod">
          <ac:chgData name="Saini, Arika" userId="cadc5777-602f-4a42-bb92-ec781eb21ca0" providerId="ADAL" clId="{B5DDEB74-4AF3-440C-93DA-A5566BF40799}" dt="2021-06-28T03:20:48.940" v="3186" actId="1035"/>
          <ac:spMkLst>
            <pc:docMk/>
            <pc:sldMk cId="28740212" sldId="283"/>
            <ac:spMk id="25" creationId="{3293D145-5994-412E-A7CB-2AD487286278}"/>
          </ac:spMkLst>
        </pc:spChg>
        <pc:grpChg chg="add del mod">
          <ac:chgData name="Saini, Arika" userId="cadc5777-602f-4a42-bb92-ec781eb21ca0" providerId="ADAL" clId="{B5DDEB74-4AF3-440C-93DA-A5566BF40799}" dt="2021-06-28T03:15:26.215" v="3166" actId="165"/>
          <ac:grpSpMkLst>
            <pc:docMk/>
            <pc:sldMk cId="28740212" sldId="283"/>
            <ac:grpSpMk id="2" creationId="{D55F4BEC-48EE-4250-835F-6B7B976391D5}"/>
          </ac:grpSpMkLst>
        </pc:grpChg>
        <pc:grpChg chg="add mod">
          <ac:chgData name="Saini, Arika" userId="cadc5777-602f-4a42-bb92-ec781eb21ca0" providerId="ADAL" clId="{B5DDEB74-4AF3-440C-93DA-A5566BF40799}" dt="2021-06-28T03:15:36.944" v="3167" actId="164"/>
          <ac:grpSpMkLst>
            <pc:docMk/>
            <pc:sldMk cId="28740212" sldId="283"/>
            <ac:grpSpMk id="4" creationId="{24AEFA99-40A2-49A3-BE27-B8C5D1BA0D3A}"/>
          </ac:grpSpMkLst>
        </pc:grpChg>
        <pc:picChg chg="add mod ord topLvl modCrop">
          <ac:chgData name="Saini, Arika" userId="cadc5777-602f-4a42-bb92-ec781eb21ca0" providerId="ADAL" clId="{B5DDEB74-4AF3-440C-93DA-A5566BF40799}" dt="2021-06-28T03:15:36.944" v="3167" actId="164"/>
          <ac:picMkLst>
            <pc:docMk/>
            <pc:sldMk cId="28740212" sldId="283"/>
            <ac:picMk id="3" creationId="{4E62E843-59F6-48FA-AB74-3180FDEC944D}"/>
          </ac:picMkLst>
        </pc:picChg>
        <pc:picChg chg="add del mod">
          <ac:chgData name="Saini, Arika" userId="cadc5777-602f-4a42-bb92-ec781eb21ca0" providerId="ADAL" clId="{B5DDEB74-4AF3-440C-93DA-A5566BF40799}" dt="2021-06-12T10:37:17.158" v="1307" actId="478"/>
          <ac:picMkLst>
            <pc:docMk/>
            <pc:sldMk cId="28740212" sldId="283"/>
            <ac:picMk id="8" creationId="{2B50AC3C-A8FA-4CC9-9B3D-C716C84CE195}"/>
          </ac:picMkLst>
        </pc:picChg>
        <pc:picChg chg="del">
          <ac:chgData name="Saini, Arika" userId="cadc5777-602f-4a42-bb92-ec781eb21ca0" providerId="ADAL" clId="{B5DDEB74-4AF3-440C-93DA-A5566BF40799}" dt="2021-06-12T11:09:13.328" v="1828" actId="478"/>
          <ac:picMkLst>
            <pc:docMk/>
            <pc:sldMk cId="28740212" sldId="283"/>
            <ac:picMk id="17" creationId="{E21A2430-92E3-4484-A139-ED9D428270E6}"/>
          </ac:picMkLst>
        </pc:picChg>
        <pc:picChg chg="add mod topLvl">
          <ac:chgData name="Saini, Arika" userId="cadc5777-602f-4a42-bb92-ec781eb21ca0" providerId="ADAL" clId="{B5DDEB74-4AF3-440C-93DA-A5566BF40799}" dt="2021-06-28T03:15:36.944" v="3167" actId="164"/>
          <ac:picMkLst>
            <pc:docMk/>
            <pc:sldMk cId="28740212" sldId="283"/>
            <ac:picMk id="1026" creationId="{B6CF71B0-2CDC-4C19-8039-2BDA33CAFE83}"/>
          </ac:picMkLst>
        </pc:picChg>
        <pc:picChg chg="add del mod">
          <ac:chgData name="Saini, Arika" userId="cadc5777-602f-4a42-bb92-ec781eb21ca0" providerId="ADAL" clId="{B5DDEB74-4AF3-440C-93DA-A5566BF40799}" dt="2021-06-24T10:49:00.663" v="2365" actId="478"/>
          <ac:picMkLst>
            <pc:docMk/>
            <pc:sldMk cId="28740212" sldId="283"/>
            <ac:picMk id="1028" creationId="{0CB77E6B-7C27-469E-B571-30332ACB5082}"/>
          </ac:picMkLst>
        </pc:picChg>
        <pc:picChg chg="add mod">
          <ac:chgData name="Saini, Arika" userId="cadc5777-602f-4a42-bb92-ec781eb21ca0" providerId="ADAL" clId="{B5DDEB74-4AF3-440C-93DA-A5566BF40799}" dt="2021-06-27T12:37:47.743" v="3007" actId="14100"/>
          <ac:picMkLst>
            <pc:docMk/>
            <pc:sldMk cId="28740212" sldId="283"/>
            <ac:picMk id="1030" creationId="{7E4A9880-F9BF-415F-9288-F2EE5610551A}"/>
          </ac:picMkLst>
        </pc:picChg>
        <pc:picChg chg="add del">
          <ac:chgData name="Saini, Arika" userId="cadc5777-602f-4a42-bb92-ec781eb21ca0" providerId="ADAL" clId="{B5DDEB74-4AF3-440C-93DA-A5566BF40799}" dt="2021-06-12T10:42:37.153" v="1360" actId="478"/>
          <ac:picMkLst>
            <pc:docMk/>
            <pc:sldMk cId="28740212" sldId="283"/>
            <ac:picMk id="1032" creationId="{66B0A332-5457-44B4-9B89-7F944AB59E19}"/>
          </ac:picMkLst>
        </pc:picChg>
        <pc:picChg chg="add mod">
          <ac:chgData name="Saini, Arika" userId="cadc5777-602f-4a42-bb92-ec781eb21ca0" providerId="ADAL" clId="{B5DDEB74-4AF3-440C-93DA-A5566BF40799}" dt="2021-06-27T12:37:43.432" v="3006" actId="1076"/>
          <ac:picMkLst>
            <pc:docMk/>
            <pc:sldMk cId="28740212" sldId="283"/>
            <ac:picMk id="1034" creationId="{5BF06FE4-A24F-40BF-B2C7-5F8A886ADF58}"/>
          </ac:picMkLst>
        </pc:picChg>
        <pc:cxnChg chg="add mod topLvl">
          <ac:chgData name="Saini, Arika" userId="cadc5777-602f-4a42-bb92-ec781eb21ca0" providerId="ADAL" clId="{B5DDEB74-4AF3-440C-93DA-A5566BF40799}" dt="2021-06-28T03:15:36.944" v="3167" actId="164"/>
          <ac:cxnSpMkLst>
            <pc:docMk/>
            <pc:sldMk cId="28740212" sldId="283"/>
            <ac:cxnSpMk id="13" creationId="{405388DF-DFEF-43FD-BE59-E5C970E73A2B}"/>
          </ac:cxnSpMkLst>
        </pc:cxnChg>
      </pc:sldChg>
      <pc:sldChg chg="modSp new del mod">
        <pc:chgData name="Saini, Arika" userId="cadc5777-602f-4a42-bb92-ec781eb21ca0" providerId="ADAL" clId="{B5DDEB74-4AF3-440C-93DA-A5566BF40799}" dt="2021-06-12T10:25:29.908" v="1195" actId="47"/>
        <pc:sldMkLst>
          <pc:docMk/>
          <pc:sldMk cId="888655752" sldId="283"/>
        </pc:sldMkLst>
        <pc:spChg chg="mod">
          <ac:chgData name="Saini, Arika" userId="cadc5777-602f-4a42-bb92-ec781eb21ca0" providerId="ADAL" clId="{B5DDEB74-4AF3-440C-93DA-A5566BF40799}" dt="2021-06-12T10:24:02.276" v="1192" actId="6549"/>
          <ac:spMkLst>
            <pc:docMk/>
            <pc:sldMk cId="888655752" sldId="283"/>
            <ac:spMk id="2" creationId="{D750B711-0A28-4CEC-94E4-3CAC00A80E0F}"/>
          </ac:spMkLst>
        </pc:spChg>
      </pc:sldChg>
      <pc:sldChg chg="addSp delSp modSp add mod">
        <pc:chgData name="Saini, Arika" userId="cadc5777-602f-4a42-bb92-ec781eb21ca0" providerId="ADAL" clId="{B5DDEB74-4AF3-440C-93DA-A5566BF40799}" dt="2021-06-28T03:21:03.863" v="3189" actId="14100"/>
        <pc:sldMkLst>
          <pc:docMk/>
          <pc:sldMk cId="1241398809" sldId="284"/>
        </pc:sldMkLst>
        <pc:spChg chg="add del mod">
          <ac:chgData name="Saini, Arika" userId="cadc5777-602f-4a42-bb92-ec781eb21ca0" providerId="ADAL" clId="{B5DDEB74-4AF3-440C-93DA-A5566BF40799}" dt="2021-06-12T10:47:47.745" v="1442"/>
          <ac:spMkLst>
            <pc:docMk/>
            <pc:sldMk cId="1241398809" sldId="284"/>
            <ac:spMk id="2" creationId="{6FB58A76-B9B2-42EF-A227-F4B9FC2AB751}"/>
          </ac:spMkLst>
        </pc:spChg>
        <pc:spChg chg="add del mod">
          <ac:chgData name="Saini, Arika" userId="cadc5777-602f-4a42-bb92-ec781eb21ca0" providerId="ADAL" clId="{B5DDEB74-4AF3-440C-93DA-A5566BF40799}" dt="2021-06-12T10:47:47.745" v="1442"/>
          <ac:spMkLst>
            <pc:docMk/>
            <pc:sldMk cId="1241398809" sldId="284"/>
            <ac:spMk id="3" creationId="{6AEF4998-6CEB-46AC-8C0F-A69E06EEAF81}"/>
          </ac:spMkLst>
        </pc:spChg>
        <pc:spChg chg="mod">
          <ac:chgData name="Saini, Arika" userId="cadc5777-602f-4a42-bb92-ec781eb21ca0" providerId="ADAL" clId="{B5DDEB74-4AF3-440C-93DA-A5566BF40799}" dt="2021-06-25T06:21:25.071" v="2618"/>
          <ac:spMkLst>
            <pc:docMk/>
            <pc:sldMk cId="1241398809" sldId="284"/>
            <ac:spMk id="4" creationId="{FF9D80D1-CCE8-4CF2-847B-B1A259CE5993}"/>
          </ac:spMkLst>
        </pc:spChg>
        <pc:spChg chg="mod">
          <ac:chgData name="Saini, Arika" userId="cadc5777-602f-4a42-bb92-ec781eb21ca0" providerId="ADAL" clId="{B5DDEB74-4AF3-440C-93DA-A5566BF40799}" dt="2021-06-12T10:48:32.916" v="1470" actId="27636"/>
          <ac:spMkLst>
            <pc:docMk/>
            <pc:sldMk cId="1241398809" sldId="284"/>
            <ac:spMk id="5" creationId="{8F4E44AD-AF24-C74A-8524-2A218E7D73A2}"/>
          </ac:spMkLst>
        </pc:spChg>
        <pc:spChg chg="add del mod">
          <ac:chgData name="Saini, Arika" userId="cadc5777-602f-4a42-bb92-ec781eb21ca0" providerId="ADAL" clId="{B5DDEB74-4AF3-440C-93DA-A5566BF40799}" dt="2021-06-12T10:47:47.745" v="1442"/>
          <ac:spMkLst>
            <pc:docMk/>
            <pc:sldMk cId="1241398809" sldId="284"/>
            <ac:spMk id="6" creationId="{7DD013E7-2848-4B18-9BC2-188831BA589F}"/>
          </ac:spMkLst>
        </pc:spChg>
        <pc:spChg chg="add mod">
          <ac:chgData name="Saini, Arika" userId="cadc5777-602f-4a42-bb92-ec781eb21ca0" providerId="ADAL" clId="{B5DDEB74-4AF3-440C-93DA-A5566BF40799}" dt="2021-06-28T03:21:03.863" v="3189" actId="14100"/>
          <ac:spMkLst>
            <pc:docMk/>
            <pc:sldMk cId="1241398809" sldId="284"/>
            <ac:spMk id="6" creationId="{C8D3C5E0-3B91-4BA0-9FF3-7C30AFA4BFAB}"/>
          </ac:spMkLst>
        </pc:spChg>
        <pc:spChg chg="add del mod">
          <ac:chgData name="Saini, Arika" userId="cadc5777-602f-4a42-bb92-ec781eb21ca0" providerId="ADAL" clId="{B5DDEB74-4AF3-440C-93DA-A5566BF40799}" dt="2021-06-12T10:47:49.003" v="1444"/>
          <ac:spMkLst>
            <pc:docMk/>
            <pc:sldMk cId="1241398809" sldId="284"/>
            <ac:spMk id="7" creationId="{8AC424D7-0DAB-4ACF-964E-0F78DC97469C}"/>
          </ac:spMkLst>
        </pc:spChg>
        <pc:spChg chg="add del mod">
          <ac:chgData name="Saini, Arika" userId="cadc5777-602f-4a42-bb92-ec781eb21ca0" providerId="ADAL" clId="{B5DDEB74-4AF3-440C-93DA-A5566BF40799}" dt="2021-06-12T10:47:49.003" v="1444"/>
          <ac:spMkLst>
            <pc:docMk/>
            <pc:sldMk cId="1241398809" sldId="284"/>
            <ac:spMk id="8" creationId="{C356F246-3A13-4A71-A3FB-50011EF56DBE}"/>
          </ac:spMkLst>
        </pc:spChg>
        <pc:spChg chg="add del mod">
          <ac:chgData name="Saini, Arika" userId="cadc5777-602f-4a42-bb92-ec781eb21ca0" providerId="ADAL" clId="{B5DDEB74-4AF3-440C-93DA-A5566BF40799}" dt="2021-06-12T10:47:49.003" v="1444"/>
          <ac:spMkLst>
            <pc:docMk/>
            <pc:sldMk cId="1241398809" sldId="284"/>
            <ac:spMk id="9" creationId="{57407871-F2AF-447D-8E2A-DF386D204D03}"/>
          </ac:spMkLst>
        </pc:spChg>
        <pc:spChg chg="mod">
          <ac:chgData name="Saini, Arika" userId="cadc5777-602f-4a42-bb92-ec781eb21ca0" providerId="ADAL" clId="{B5DDEB74-4AF3-440C-93DA-A5566BF40799}" dt="2021-06-12T10:47:49.003" v="1444"/>
          <ac:spMkLst>
            <pc:docMk/>
            <pc:sldMk cId="1241398809" sldId="284"/>
            <ac:spMk id="16" creationId="{73EBD3A4-EB2B-4C00-B57E-B3F79B1E6645}"/>
          </ac:spMkLst>
        </pc:spChg>
        <pc:picChg chg="del">
          <ac:chgData name="Saini, Arika" userId="cadc5777-602f-4a42-bb92-ec781eb21ca0" providerId="ADAL" clId="{B5DDEB74-4AF3-440C-93DA-A5566BF40799}" dt="2021-06-12T11:09:15.250" v="1829" actId="478"/>
          <ac:picMkLst>
            <pc:docMk/>
            <pc:sldMk cId="1241398809" sldId="284"/>
            <ac:picMk id="17" creationId="{E21A2430-92E3-4484-A139-ED9D428270E6}"/>
          </ac:picMkLst>
        </pc:picChg>
      </pc:sldChg>
      <pc:sldChg chg="add del setBg">
        <pc:chgData name="Saini, Arika" userId="cadc5777-602f-4a42-bb92-ec781eb21ca0" providerId="ADAL" clId="{B5DDEB74-4AF3-440C-93DA-A5566BF40799}" dt="2021-06-12T10:25:29.284" v="1194" actId="47"/>
        <pc:sldMkLst>
          <pc:docMk/>
          <pc:sldMk cId="3117120028" sldId="284"/>
        </pc:sldMkLst>
      </pc:sldChg>
      <pc:sldChg chg="addSp delSp modSp add mod">
        <pc:chgData name="Saini, Arika" userId="cadc5777-602f-4a42-bb92-ec781eb21ca0" providerId="ADAL" clId="{B5DDEB74-4AF3-440C-93DA-A5566BF40799}" dt="2021-06-27T06:33:57.172" v="2847" actId="313"/>
        <pc:sldMkLst>
          <pc:docMk/>
          <pc:sldMk cId="4271414751" sldId="285"/>
        </pc:sldMkLst>
        <pc:spChg chg="mod">
          <ac:chgData name="Saini, Arika" userId="cadc5777-602f-4a42-bb92-ec781eb21ca0" providerId="ADAL" clId="{B5DDEB74-4AF3-440C-93DA-A5566BF40799}" dt="2021-06-27T06:33:57.172" v="2847" actId="313"/>
          <ac:spMkLst>
            <pc:docMk/>
            <pc:sldMk cId="4271414751" sldId="285"/>
            <ac:spMk id="4" creationId="{FF9D80D1-CCE8-4CF2-847B-B1A259CE5993}"/>
          </ac:spMkLst>
        </pc:spChg>
        <pc:spChg chg="mod">
          <ac:chgData name="Saini, Arika" userId="cadc5777-602f-4a42-bb92-ec781eb21ca0" providerId="ADAL" clId="{B5DDEB74-4AF3-440C-93DA-A5566BF40799}" dt="2021-06-24T10:39:24.422" v="2192"/>
          <ac:spMkLst>
            <pc:docMk/>
            <pc:sldMk cId="4271414751" sldId="285"/>
            <ac:spMk id="5" creationId="{8F4E44AD-AF24-C74A-8524-2A218E7D73A2}"/>
          </ac:spMkLst>
        </pc:spChg>
        <pc:spChg chg="add del mod">
          <ac:chgData name="Saini, Arika" userId="cadc5777-602f-4a42-bb92-ec781eb21ca0" providerId="ADAL" clId="{B5DDEB74-4AF3-440C-93DA-A5566BF40799}" dt="2021-06-24T10:38:26.393" v="2171" actId="478"/>
          <ac:spMkLst>
            <pc:docMk/>
            <pc:sldMk cId="4271414751" sldId="285"/>
            <ac:spMk id="6" creationId="{DB64A6DB-2962-4728-9604-897576AA180C}"/>
          </ac:spMkLst>
        </pc:spChg>
        <pc:spChg chg="add del mod">
          <ac:chgData name="Saini, Arika" userId="cadc5777-602f-4a42-bb92-ec781eb21ca0" providerId="ADAL" clId="{B5DDEB74-4AF3-440C-93DA-A5566BF40799}" dt="2021-06-24T10:40:16.199" v="2195" actId="21"/>
          <ac:spMkLst>
            <pc:docMk/>
            <pc:sldMk cId="4271414751" sldId="285"/>
            <ac:spMk id="8" creationId="{0F8D7FDA-CD6B-4956-9987-CC0257EE6906}"/>
          </ac:spMkLst>
        </pc:spChg>
        <pc:spChg chg="add del mod">
          <ac:chgData name="Saini, Arika" userId="cadc5777-602f-4a42-bb92-ec781eb21ca0" providerId="ADAL" clId="{B5DDEB74-4AF3-440C-93DA-A5566BF40799}" dt="2021-06-24T10:39:24.422" v="2192"/>
          <ac:spMkLst>
            <pc:docMk/>
            <pc:sldMk cId="4271414751" sldId="285"/>
            <ac:spMk id="9" creationId="{064B320A-2F6E-4A3D-B987-D61311FF1EB7}"/>
          </ac:spMkLst>
        </pc:spChg>
        <pc:spChg chg="add del mod">
          <ac:chgData name="Saini, Arika" userId="cadc5777-602f-4a42-bb92-ec781eb21ca0" providerId="ADAL" clId="{B5DDEB74-4AF3-440C-93DA-A5566BF40799}" dt="2021-06-24T10:40:16.199" v="2195" actId="21"/>
          <ac:spMkLst>
            <pc:docMk/>
            <pc:sldMk cId="4271414751" sldId="285"/>
            <ac:spMk id="10" creationId="{B0AEFFF1-D67D-4A84-A340-4297C964B27A}"/>
          </ac:spMkLst>
        </pc:spChg>
        <pc:spChg chg="add del mod">
          <ac:chgData name="Saini, Arika" userId="cadc5777-602f-4a42-bb92-ec781eb21ca0" providerId="ADAL" clId="{B5DDEB74-4AF3-440C-93DA-A5566BF40799}" dt="2021-06-24T10:40:16.199" v="2195" actId="21"/>
          <ac:spMkLst>
            <pc:docMk/>
            <pc:sldMk cId="4271414751" sldId="285"/>
            <ac:spMk id="11" creationId="{C2379889-9929-4342-AA47-445A5D372FD9}"/>
          </ac:spMkLst>
        </pc:spChg>
        <pc:spChg chg="add del mod">
          <ac:chgData name="Saini, Arika" userId="cadc5777-602f-4a42-bb92-ec781eb21ca0" providerId="ADAL" clId="{B5DDEB74-4AF3-440C-93DA-A5566BF40799}" dt="2021-06-24T10:39:24.422" v="2192"/>
          <ac:spMkLst>
            <pc:docMk/>
            <pc:sldMk cId="4271414751" sldId="285"/>
            <ac:spMk id="12" creationId="{F745FC1B-F376-4901-BD84-50F4A326BFB4}"/>
          </ac:spMkLst>
        </pc:spChg>
        <pc:spChg chg="add del mod">
          <ac:chgData name="Saini, Arika" userId="cadc5777-602f-4a42-bb92-ec781eb21ca0" providerId="ADAL" clId="{B5DDEB74-4AF3-440C-93DA-A5566BF40799}" dt="2021-06-24T10:39:24.422" v="2192"/>
          <ac:spMkLst>
            <pc:docMk/>
            <pc:sldMk cId="4271414751" sldId="285"/>
            <ac:spMk id="13" creationId="{62C64AEB-8491-491F-81B5-80318A82E4B2}"/>
          </ac:spMkLst>
        </pc:spChg>
        <pc:spChg chg="mod">
          <ac:chgData name="Saini, Arika" userId="cadc5777-602f-4a42-bb92-ec781eb21ca0" providerId="ADAL" clId="{B5DDEB74-4AF3-440C-93DA-A5566BF40799}" dt="2021-06-24T10:39:24.422" v="2192"/>
          <ac:spMkLst>
            <pc:docMk/>
            <pc:sldMk cId="4271414751" sldId="285"/>
            <ac:spMk id="16" creationId="{73EBD3A4-EB2B-4C00-B57E-B3F79B1E6645}"/>
          </ac:spMkLst>
        </pc:spChg>
        <pc:picChg chg="add del mod modCrop">
          <ac:chgData name="Saini, Arika" userId="cadc5777-602f-4a42-bb92-ec781eb21ca0" providerId="ADAL" clId="{B5DDEB74-4AF3-440C-93DA-A5566BF40799}" dt="2021-06-24T10:40:16.199" v="2195" actId="21"/>
          <ac:picMkLst>
            <pc:docMk/>
            <pc:sldMk cId="4271414751" sldId="285"/>
            <ac:picMk id="3" creationId="{5DA6BE4A-A27D-4A56-949C-0193F9E97801}"/>
          </ac:picMkLst>
        </pc:picChg>
        <pc:picChg chg="add del mod modCrop">
          <ac:chgData name="Saini, Arika" userId="cadc5777-602f-4a42-bb92-ec781eb21ca0" providerId="ADAL" clId="{B5DDEB74-4AF3-440C-93DA-A5566BF40799}" dt="2021-06-24T10:40:16.199" v="2195" actId="21"/>
          <ac:picMkLst>
            <pc:docMk/>
            <pc:sldMk cId="4271414751" sldId="285"/>
            <ac:picMk id="7" creationId="{1B54AECF-D362-4215-B507-D0DCD21FD8AA}"/>
          </ac:picMkLst>
        </pc:picChg>
        <pc:picChg chg="del">
          <ac:chgData name="Saini, Arika" userId="cadc5777-602f-4a42-bb92-ec781eb21ca0" providerId="ADAL" clId="{B5DDEB74-4AF3-440C-93DA-A5566BF40799}" dt="2021-06-12T11:09:17.980" v="1830" actId="478"/>
          <ac:picMkLst>
            <pc:docMk/>
            <pc:sldMk cId="4271414751" sldId="285"/>
            <ac:picMk id="17" creationId="{E21A2430-92E3-4484-A139-ED9D428270E6}"/>
          </ac:picMkLst>
        </pc:picChg>
      </pc:sldChg>
      <pc:sldChg chg="addSp delSp modSp add mod">
        <pc:chgData name="Saini, Arika" userId="cadc5777-602f-4a42-bb92-ec781eb21ca0" providerId="ADAL" clId="{B5DDEB74-4AF3-440C-93DA-A5566BF40799}" dt="2021-06-28T02:55:37.706" v="3111" actId="14100"/>
        <pc:sldMkLst>
          <pc:docMk/>
          <pc:sldMk cId="2318595470" sldId="286"/>
        </pc:sldMkLst>
        <pc:spChg chg="add del mod">
          <ac:chgData name="Saini, Arika" userId="cadc5777-602f-4a42-bb92-ec781eb21ca0" providerId="ADAL" clId="{B5DDEB74-4AF3-440C-93DA-A5566BF40799}" dt="2021-06-12T10:50:38.696" v="1501" actId="478"/>
          <ac:spMkLst>
            <pc:docMk/>
            <pc:sldMk cId="2318595470" sldId="286"/>
            <ac:spMk id="3" creationId="{8A7DE2A6-BF3E-45A3-A65F-E73A41C71C07}"/>
          </ac:spMkLst>
        </pc:spChg>
        <pc:spChg chg="del">
          <ac:chgData name="Saini, Arika" userId="cadc5777-602f-4a42-bb92-ec781eb21ca0" providerId="ADAL" clId="{B5DDEB74-4AF3-440C-93DA-A5566BF40799}" dt="2021-06-12T10:50:36.074" v="1500" actId="478"/>
          <ac:spMkLst>
            <pc:docMk/>
            <pc:sldMk cId="2318595470" sldId="286"/>
            <ac:spMk id="4" creationId="{FF9D80D1-CCE8-4CF2-847B-B1A259CE5993}"/>
          </ac:spMkLst>
        </pc:spChg>
        <pc:spChg chg="add mod">
          <ac:chgData name="Saini, Arika" userId="cadc5777-602f-4a42-bb92-ec781eb21ca0" providerId="ADAL" clId="{B5DDEB74-4AF3-440C-93DA-A5566BF40799}" dt="2021-06-12T10:50:49.712" v="1502"/>
          <ac:spMkLst>
            <pc:docMk/>
            <pc:sldMk cId="2318595470" sldId="286"/>
            <ac:spMk id="8" creationId="{5008A502-EFEC-4883-A2CC-2E04FAEF3ECC}"/>
          </ac:spMkLst>
        </pc:spChg>
        <pc:spChg chg="add mod">
          <ac:chgData name="Saini, Arika" userId="cadc5777-602f-4a42-bb92-ec781eb21ca0" providerId="ADAL" clId="{B5DDEB74-4AF3-440C-93DA-A5566BF40799}" dt="2021-06-12T10:50:49.712" v="1502"/>
          <ac:spMkLst>
            <pc:docMk/>
            <pc:sldMk cId="2318595470" sldId="286"/>
            <ac:spMk id="9" creationId="{6DE3CE3B-618E-4634-8257-56F81667A125}"/>
          </ac:spMkLst>
        </pc:spChg>
        <pc:spChg chg="add mod">
          <ac:chgData name="Saini, Arika" userId="cadc5777-602f-4a42-bb92-ec781eb21ca0" providerId="ADAL" clId="{B5DDEB74-4AF3-440C-93DA-A5566BF40799}" dt="2021-06-12T10:50:49.712" v="1502"/>
          <ac:spMkLst>
            <pc:docMk/>
            <pc:sldMk cId="2318595470" sldId="286"/>
            <ac:spMk id="10" creationId="{B5651A6D-7A05-4BA8-BC50-0B789F52E0C1}"/>
          </ac:spMkLst>
        </pc:spChg>
        <pc:spChg chg="add mod">
          <ac:chgData name="Saini, Arika" userId="cadc5777-602f-4a42-bb92-ec781eb21ca0" providerId="ADAL" clId="{B5DDEB74-4AF3-440C-93DA-A5566BF40799}" dt="2021-06-12T10:50:49.712" v="1502"/>
          <ac:spMkLst>
            <pc:docMk/>
            <pc:sldMk cId="2318595470" sldId="286"/>
            <ac:spMk id="11" creationId="{ECA19964-3542-4147-B307-27E1D6A9CFFE}"/>
          </ac:spMkLst>
        </pc:spChg>
        <pc:spChg chg="add mod">
          <ac:chgData name="Saini, Arika" userId="cadc5777-602f-4a42-bb92-ec781eb21ca0" providerId="ADAL" clId="{B5DDEB74-4AF3-440C-93DA-A5566BF40799}" dt="2021-06-25T06:22:19.010" v="2635" actId="20577"/>
          <ac:spMkLst>
            <pc:docMk/>
            <pc:sldMk cId="2318595470" sldId="286"/>
            <ac:spMk id="12" creationId="{96F7A400-BF69-4FE6-89BA-4BD130206F10}"/>
          </ac:spMkLst>
        </pc:spChg>
        <pc:spChg chg="add mod">
          <ac:chgData name="Saini, Arika" userId="cadc5777-602f-4a42-bb92-ec781eb21ca0" providerId="ADAL" clId="{B5DDEB74-4AF3-440C-93DA-A5566BF40799}" dt="2021-06-28T02:55:37.706" v="3111" actId="14100"/>
          <ac:spMkLst>
            <pc:docMk/>
            <pc:sldMk cId="2318595470" sldId="286"/>
            <ac:spMk id="13" creationId="{E1020142-5101-4477-B4C1-12F0AB23B876}"/>
          </ac:spMkLst>
        </pc:spChg>
        <pc:picChg chg="del">
          <ac:chgData name="Saini, Arika" userId="cadc5777-602f-4a42-bb92-ec781eb21ca0" providerId="ADAL" clId="{B5DDEB74-4AF3-440C-93DA-A5566BF40799}" dt="2021-06-12T11:09:40.686" v="1835" actId="478"/>
          <ac:picMkLst>
            <pc:docMk/>
            <pc:sldMk cId="2318595470" sldId="286"/>
            <ac:picMk id="17" creationId="{E21A2430-92E3-4484-A139-ED9D428270E6}"/>
          </ac:picMkLst>
        </pc:picChg>
      </pc:sldChg>
      <pc:sldChg chg="delSp modSp add mod">
        <pc:chgData name="Saini, Arika" userId="cadc5777-602f-4a42-bb92-ec781eb21ca0" providerId="ADAL" clId="{B5DDEB74-4AF3-440C-93DA-A5566BF40799}" dt="2021-06-27T15:23:59.168" v="3089" actId="14100"/>
        <pc:sldMkLst>
          <pc:docMk/>
          <pc:sldMk cId="340434163" sldId="287"/>
        </pc:sldMkLst>
        <pc:spChg chg="mod">
          <ac:chgData name="Saini, Arika" userId="cadc5777-602f-4a42-bb92-ec781eb21ca0" providerId="ADAL" clId="{B5DDEB74-4AF3-440C-93DA-A5566BF40799}" dt="2021-06-27T15:23:59.168" v="3089" actId="14100"/>
          <ac:spMkLst>
            <pc:docMk/>
            <pc:sldMk cId="340434163" sldId="287"/>
            <ac:spMk id="4" creationId="{FF9D80D1-CCE8-4CF2-847B-B1A259CE5993}"/>
          </ac:spMkLst>
        </pc:spChg>
        <pc:spChg chg="mod">
          <ac:chgData name="Saini, Arika" userId="cadc5777-602f-4a42-bb92-ec781eb21ca0" providerId="ADAL" clId="{B5DDEB74-4AF3-440C-93DA-A5566BF40799}" dt="2021-06-12T10:51:28.078" v="1543" actId="20577"/>
          <ac:spMkLst>
            <pc:docMk/>
            <pc:sldMk cId="340434163" sldId="287"/>
            <ac:spMk id="5" creationId="{8F4E44AD-AF24-C74A-8524-2A218E7D73A2}"/>
          </ac:spMkLst>
        </pc:spChg>
        <pc:picChg chg="del">
          <ac:chgData name="Saini, Arika" userId="cadc5777-602f-4a42-bb92-ec781eb21ca0" providerId="ADAL" clId="{B5DDEB74-4AF3-440C-93DA-A5566BF40799}" dt="2021-06-12T11:09:42.110" v="1836" actId="478"/>
          <ac:picMkLst>
            <pc:docMk/>
            <pc:sldMk cId="340434163" sldId="287"/>
            <ac:picMk id="17" creationId="{E21A2430-92E3-4484-A139-ED9D428270E6}"/>
          </ac:picMkLst>
        </pc:picChg>
      </pc:sldChg>
      <pc:sldChg chg="addSp delSp modSp add mod setBg">
        <pc:chgData name="Saini, Arika" userId="cadc5777-602f-4a42-bb92-ec781eb21ca0" providerId="ADAL" clId="{B5DDEB74-4AF3-440C-93DA-A5566BF40799}" dt="2021-06-28T03:34:46.279" v="3227" actId="14100"/>
        <pc:sldMkLst>
          <pc:docMk/>
          <pc:sldMk cId="2211016661" sldId="288"/>
        </pc:sldMkLst>
        <pc:spChg chg="add mod topLvl">
          <ac:chgData name="Saini, Arika" userId="cadc5777-602f-4a42-bb92-ec781eb21ca0" providerId="ADAL" clId="{B5DDEB74-4AF3-440C-93DA-A5566BF40799}" dt="2021-06-28T03:32:52.865" v="3192" actId="165"/>
          <ac:spMkLst>
            <pc:docMk/>
            <pc:sldMk cId="2211016661" sldId="288"/>
            <ac:spMk id="2" creationId="{A6DC7613-DB25-40BE-A699-3EF5217A38DE}"/>
          </ac:spMkLst>
        </pc:spChg>
        <pc:spChg chg="add mod topLvl">
          <ac:chgData name="Saini, Arika" userId="cadc5777-602f-4a42-bb92-ec781eb21ca0" providerId="ADAL" clId="{B5DDEB74-4AF3-440C-93DA-A5566BF40799}" dt="2021-06-28T03:34:46.279" v="3227" actId="14100"/>
          <ac:spMkLst>
            <pc:docMk/>
            <pc:sldMk cId="2211016661" sldId="288"/>
            <ac:spMk id="3" creationId="{44389618-807E-410B-9E28-DC7C8D116B99}"/>
          </ac:spMkLst>
        </pc:spChg>
        <pc:spChg chg="add del mod">
          <ac:chgData name="Saini, Arika" userId="cadc5777-602f-4a42-bb92-ec781eb21ca0" providerId="ADAL" clId="{B5DDEB74-4AF3-440C-93DA-A5566BF40799}" dt="2021-06-25T06:29:16.202" v="2741"/>
          <ac:spMkLst>
            <pc:docMk/>
            <pc:sldMk cId="2211016661" sldId="288"/>
            <ac:spMk id="3" creationId="{FE314C2D-977F-438D-921F-11AA8EBD672D}"/>
          </ac:spMkLst>
        </pc:spChg>
        <pc:spChg chg="mod">
          <ac:chgData name="Saini, Arika" userId="cadc5777-602f-4a42-bb92-ec781eb21ca0" providerId="ADAL" clId="{B5DDEB74-4AF3-440C-93DA-A5566BF40799}" dt="2021-06-25T06:29:34.228" v="2742" actId="12"/>
          <ac:spMkLst>
            <pc:docMk/>
            <pc:sldMk cId="2211016661" sldId="288"/>
            <ac:spMk id="4" creationId="{FF9D80D1-CCE8-4CF2-847B-B1A259CE5993}"/>
          </ac:spMkLst>
        </pc:spChg>
        <pc:spChg chg="mod">
          <ac:chgData name="Saini, Arika" userId="cadc5777-602f-4a42-bb92-ec781eb21ca0" providerId="ADAL" clId="{B5DDEB74-4AF3-440C-93DA-A5566BF40799}" dt="2021-06-25T06:29:16.202" v="2741"/>
          <ac:spMkLst>
            <pc:docMk/>
            <pc:sldMk cId="2211016661" sldId="288"/>
            <ac:spMk id="5" creationId="{8F4E44AD-AF24-C74A-8524-2A218E7D73A2}"/>
          </ac:spMkLst>
        </pc:spChg>
        <pc:spChg chg="add del mod">
          <ac:chgData name="Saini, Arika" userId="cadc5777-602f-4a42-bb92-ec781eb21ca0" providerId="ADAL" clId="{B5DDEB74-4AF3-440C-93DA-A5566BF40799}" dt="2021-06-25T06:29:16.202" v="2741"/>
          <ac:spMkLst>
            <pc:docMk/>
            <pc:sldMk cId="2211016661" sldId="288"/>
            <ac:spMk id="6" creationId="{89F7D6B4-CB84-410D-9B02-6344FF36C121}"/>
          </ac:spMkLst>
        </pc:spChg>
        <pc:spChg chg="add mod">
          <ac:chgData name="Saini, Arika" userId="cadc5777-602f-4a42-bb92-ec781eb21ca0" providerId="ADAL" clId="{B5DDEB74-4AF3-440C-93DA-A5566BF40799}" dt="2021-06-28T03:06:19.302" v="3113" actId="14100"/>
          <ac:spMkLst>
            <pc:docMk/>
            <pc:sldMk cId="2211016661" sldId="288"/>
            <ac:spMk id="7" creationId="{3E49EAD2-7EAD-4B87-8F11-AA4E562ADC4E}"/>
          </ac:spMkLst>
        </pc:spChg>
        <pc:spChg chg="add del mod">
          <ac:chgData name="Saini, Arika" userId="cadc5777-602f-4a42-bb92-ec781eb21ca0" providerId="ADAL" clId="{B5DDEB74-4AF3-440C-93DA-A5566BF40799}" dt="2021-06-25T06:29:16.202" v="2741"/>
          <ac:spMkLst>
            <pc:docMk/>
            <pc:sldMk cId="2211016661" sldId="288"/>
            <ac:spMk id="8" creationId="{D02C2C94-212E-4D4B-997F-C25F55E2E01B}"/>
          </ac:spMkLst>
        </pc:spChg>
        <pc:spChg chg="mod">
          <ac:chgData name="Saini, Arika" userId="cadc5777-602f-4a42-bb92-ec781eb21ca0" providerId="ADAL" clId="{B5DDEB74-4AF3-440C-93DA-A5566BF40799}" dt="2021-06-25T06:29:16.202" v="2741"/>
          <ac:spMkLst>
            <pc:docMk/>
            <pc:sldMk cId="2211016661" sldId="288"/>
            <ac:spMk id="16" creationId="{73EBD3A4-EB2B-4C00-B57E-B3F79B1E6645}"/>
          </ac:spMkLst>
        </pc:spChg>
        <pc:grpChg chg="add del mod">
          <ac:chgData name="Saini, Arika" userId="cadc5777-602f-4a42-bb92-ec781eb21ca0" providerId="ADAL" clId="{B5DDEB74-4AF3-440C-93DA-A5566BF40799}" dt="2021-06-28T03:32:52.865" v="3192" actId="165"/>
          <ac:grpSpMkLst>
            <pc:docMk/>
            <pc:sldMk cId="2211016661" sldId="288"/>
            <ac:grpSpMk id="6" creationId="{2F606B8E-B968-4553-A5D5-7ECDF221D081}"/>
          </ac:grpSpMkLst>
        </pc:grpChg>
        <pc:picChg chg="del">
          <ac:chgData name="Saini, Arika" userId="cadc5777-602f-4a42-bb92-ec781eb21ca0" providerId="ADAL" clId="{B5DDEB74-4AF3-440C-93DA-A5566BF40799}" dt="2021-06-12T11:09:44.132" v="1837" actId="478"/>
          <ac:picMkLst>
            <pc:docMk/>
            <pc:sldMk cId="2211016661" sldId="288"/>
            <ac:picMk id="17" creationId="{E21A2430-92E3-4484-A139-ED9D428270E6}"/>
          </ac:picMkLst>
        </pc:picChg>
        <pc:picChg chg="add mod topLvl">
          <ac:chgData name="Saini, Arika" userId="cadc5777-602f-4a42-bb92-ec781eb21ca0" providerId="ADAL" clId="{B5DDEB74-4AF3-440C-93DA-A5566BF40799}" dt="2021-06-28T03:32:52.865" v="3192" actId="165"/>
          <ac:picMkLst>
            <pc:docMk/>
            <pc:sldMk cId="2211016661" sldId="288"/>
            <ac:picMk id="2050" creationId="{DFB5718A-1799-4B06-AC81-2E72FF7F6D2E}"/>
          </ac:picMkLst>
        </pc:picChg>
      </pc:sldChg>
      <pc:sldChg chg="add del setBg">
        <pc:chgData name="Saini, Arika" userId="cadc5777-602f-4a42-bb92-ec781eb21ca0" providerId="ADAL" clId="{B5DDEB74-4AF3-440C-93DA-A5566BF40799}" dt="2021-06-12T11:02:04.417" v="1662" actId="47"/>
        <pc:sldMkLst>
          <pc:docMk/>
          <pc:sldMk cId="609880771" sldId="289"/>
        </pc:sldMkLst>
      </pc:sldChg>
      <pc:sldChg chg="addSp delSp modSp add mod setBg">
        <pc:chgData name="Saini, Arika" userId="cadc5777-602f-4a42-bb92-ec781eb21ca0" providerId="ADAL" clId="{B5DDEB74-4AF3-440C-93DA-A5566BF40799}" dt="2021-06-28T03:21:16.366" v="3190" actId="478"/>
        <pc:sldMkLst>
          <pc:docMk/>
          <pc:sldMk cId="1577736770" sldId="289"/>
        </pc:sldMkLst>
        <pc:spChg chg="add mod">
          <ac:chgData name="Saini, Arika" userId="cadc5777-602f-4a42-bb92-ec781eb21ca0" providerId="ADAL" clId="{B5DDEB74-4AF3-440C-93DA-A5566BF40799}" dt="2021-06-27T06:34:45.158" v="2852" actId="120"/>
          <ac:spMkLst>
            <pc:docMk/>
            <pc:sldMk cId="1577736770" sldId="289"/>
            <ac:spMk id="2" creationId="{182D7DE3-1D55-4B45-8B9F-6AFDFBF2BC88}"/>
          </ac:spMkLst>
        </pc:spChg>
        <pc:spChg chg="add del mod">
          <ac:chgData name="Saini, Arika" userId="cadc5777-602f-4a42-bb92-ec781eb21ca0" providerId="ADAL" clId="{B5DDEB74-4AF3-440C-93DA-A5566BF40799}" dt="2021-06-24T10:40:52.024" v="2205"/>
          <ac:spMkLst>
            <pc:docMk/>
            <pc:sldMk cId="1577736770" sldId="289"/>
            <ac:spMk id="2" creationId="{CF40BD46-77C7-4AFC-AA3B-4E0B82C25F15}"/>
          </ac:spMkLst>
        </pc:spChg>
        <pc:spChg chg="add del mod">
          <ac:chgData name="Saini, Arika" userId="cadc5777-602f-4a42-bb92-ec781eb21ca0" providerId="ADAL" clId="{B5DDEB74-4AF3-440C-93DA-A5566BF40799}" dt="2021-06-24T10:40:56.162" v="2210"/>
          <ac:spMkLst>
            <pc:docMk/>
            <pc:sldMk cId="1577736770" sldId="289"/>
            <ac:spMk id="3" creationId="{2D457C67-B2AC-4873-963E-852200507D75}"/>
          </ac:spMkLst>
        </pc:spChg>
        <pc:spChg chg="del mod">
          <ac:chgData name="Saini, Arika" userId="cadc5777-602f-4a42-bb92-ec781eb21ca0" providerId="ADAL" clId="{B5DDEB74-4AF3-440C-93DA-A5566BF40799}" dt="2021-06-25T06:25:59.370" v="2715" actId="478"/>
          <ac:spMkLst>
            <pc:docMk/>
            <pc:sldMk cId="1577736770" sldId="289"/>
            <ac:spMk id="4" creationId="{FF9D80D1-CCE8-4CF2-847B-B1A259CE5993}"/>
          </ac:spMkLst>
        </pc:spChg>
        <pc:spChg chg="mod">
          <ac:chgData name="Saini, Arika" userId="cadc5777-602f-4a42-bb92-ec781eb21ca0" providerId="ADAL" clId="{B5DDEB74-4AF3-440C-93DA-A5566BF40799}" dt="2021-06-24T10:40:57.433" v="2211"/>
          <ac:spMkLst>
            <pc:docMk/>
            <pc:sldMk cId="1577736770" sldId="289"/>
            <ac:spMk id="5" creationId="{8F4E44AD-AF24-C74A-8524-2A218E7D73A2}"/>
          </ac:spMkLst>
        </pc:spChg>
        <pc:spChg chg="add del mod">
          <ac:chgData name="Saini, Arika" userId="cadc5777-602f-4a42-bb92-ec781eb21ca0" providerId="ADAL" clId="{B5DDEB74-4AF3-440C-93DA-A5566BF40799}" dt="2021-06-25T06:26:01.025" v="2716" actId="478"/>
          <ac:spMkLst>
            <pc:docMk/>
            <pc:sldMk cId="1577736770" sldId="289"/>
            <ac:spMk id="6" creationId="{F8336D34-C3D7-4E53-9165-0FEEC53CFF91}"/>
          </ac:spMkLst>
        </pc:spChg>
        <pc:spChg chg="del">
          <ac:chgData name="Saini, Arika" userId="cadc5777-602f-4a42-bb92-ec781eb21ca0" providerId="ADAL" clId="{B5DDEB74-4AF3-440C-93DA-A5566BF40799}" dt="2021-06-28T03:06:28.494" v="3114" actId="478"/>
          <ac:spMkLst>
            <pc:docMk/>
            <pc:sldMk cId="1577736770" sldId="289"/>
            <ac:spMk id="7" creationId="{3E49EAD2-7EAD-4B87-8F11-AA4E562ADC4E}"/>
          </ac:spMkLst>
        </pc:spChg>
        <pc:spChg chg="add mod">
          <ac:chgData name="Saini, Arika" userId="cadc5777-602f-4a42-bb92-ec781eb21ca0" providerId="ADAL" clId="{B5DDEB74-4AF3-440C-93DA-A5566BF40799}" dt="2021-06-27T06:35:07.105" v="2860" actId="20577"/>
          <ac:spMkLst>
            <pc:docMk/>
            <pc:sldMk cId="1577736770" sldId="289"/>
            <ac:spMk id="8" creationId="{753DC879-E285-4800-812B-DA405B4CBDD0}"/>
          </ac:spMkLst>
        </pc:spChg>
        <pc:spChg chg="add del mod">
          <ac:chgData name="Saini, Arika" userId="cadc5777-602f-4a42-bb92-ec781eb21ca0" providerId="ADAL" clId="{B5DDEB74-4AF3-440C-93DA-A5566BF40799}" dt="2021-06-24T10:41:12.468" v="2212" actId="21"/>
          <ac:spMkLst>
            <pc:docMk/>
            <pc:sldMk cId="1577736770" sldId="289"/>
            <ac:spMk id="9" creationId="{4F7C7B59-E83B-4635-A382-6C572CC20FD1}"/>
          </ac:spMkLst>
        </pc:spChg>
        <pc:spChg chg="add mod">
          <ac:chgData name="Saini, Arika" userId="cadc5777-602f-4a42-bb92-ec781eb21ca0" providerId="ADAL" clId="{B5DDEB74-4AF3-440C-93DA-A5566BF40799}" dt="2021-06-27T06:34:45.158" v="2852" actId="120"/>
          <ac:spMkLst>
            <pc:docMk/>
            <pc:sldMk cId="1577736770" sldId="289"/>
            <ac:spMk id="9" creationId="{5833A48D-8E9C-4A9C-9A5D-0AAB18E67FDD}"/>
          </ac:spMkLst>
        </pc:spChg>
        <pc:spChg chg="add mod">
          <ac:chgData name="Saini, Arika" userId="cadc5777-602f-4a42-bb92-ec781eb21ca0" providerId="ADAL" clId="{B5DDEB74-4AF3-440C-93DA-A5566BF40799}" dt="2021-06-27T06:35:31.784" v="2875" actId="6549"/>
          <ac:spMkLst>
            <pc:docMk/>
            <pc:sldMk cId="1577736770" sldId="289"/>
            <ac:spMk id="10" creationId="{DB91D1FC-8B85-4ACB-A730-A07E31E2DE29}"/>
          </ac:spMkLst>
        </pc:spChg>
        <pc:spChg chg="add del mod">
          <ac:chgData name="Saini, Arika" userId="cadc5777-602f-4a42-bb92-ec781eb21ca0" providerId="ADAL" clId="{B5DDEB74-4AF3-440C-93DA-A5566BF40799}" dt="2021-06-24T10:41:12.468" v="2212" actId="21"/>
          <ac:spMkLst>
            <pc:docMk/>
            <pc:sldMk cId="1577736770" sldId="289"/>
            <ac:spMk id="10" creationId="{E9591B30-A7E9-4073-A0F5-B43DAD00EC25}"/>
          </ac:spMkLst>
        </pc:spChg>
        <pc:spChg chg="add del mod">
          <ac:chgData name="Saini, Arika" userId="cadc5777-602f-4a42-bb92-ec781eb21ca0" providerId="ADAL" clId="{B5DDEB74-4AF3-440C-93DA-A5566BF40799}" dt="2021-06-24T10:41:12.468" v="2212" actId="21"/>
          <ac:spMkLst>
            <pc:docMk/>
            <pc:sldMk cId="1577736770" sldId="289"/>
            <ac:spMk id="11" creationId="{98549DAA-7F47-4AE9-AC47-7504D33C17B1}"/>
          </ac:spMkLst>
        </pc:spChg>
        <pc:spChg chg="add mod">
          <ac:chgData name="Saini, Arika" userId="cadc5777-602f-4a42-bb92-ec781eb21ca0" providerId="ADAL" clId="{B5DDEB74-4AF3-440C-93DA-A5566BF40799}" dt="2021-06-27T06:34:45.158" v="2852" actId="120"/>
          <ac:spMkLst>
            <pc:docMk/>
            <pc:sldMk cId="1577736770" sldId="289"/>
            <ac:spMk id="11" creationId="{B266286F-D407-4B93-837D-23C588BE9C9B}"/>
          </ac:spMkLst>
        </pc:spChg>
        <pc:spChg chg="add mod">
          <ac:chgData name="Saini, Arika" userId="cadc5777-602f-4a42-bb92-ec781eb21ca0" providerId="ADAL" clId="{B5DDEB74-4AF3-440C-93DA-A5566BF40799}" dt="2021-06-27T06:34:45.158" v="2852" actId="120"/>
          <ac:spMkLst>
            <pc:docMk/>
            <pc:sldMk cId="1577736770" sldId="289"/>
            <ac:spMk id="12" creationId="{72F4453B-5442-40A5-A154-8B32600F03A2}"/>
          </ac:spMkLst>
        </pc:spChg>
        <pc:spChg chg="add del mod">
          <ac:chgData name="Saini, Arika" userId="cadc5777-602f-4a42-bb92-ec781eb21ca0" providerId="ADAL" clId="{B5DDEB74-4AF3-440C-93DA-A5566BF40799}" dt="2021-06-24T10:40:56.162" v="2210"/>
          <ac:spMkLst>
            <pc:docMk/>
            <pc:sldMk cId="1577736770" sldId="289"/>
            <ac:spMk id="12" creationId="{B06D44D5-E1B6-47C3-B080-62F50A41B0D0}"/>
          </ac:spMkLst>
        </pc:spChg>
        <pc:spChg chg="add del mod">
          <ac:chgData name="Saini, Arika" userId="cadc5777-602f-4a42-bb92-ec781eb21ca0" providerId="ADAL" clId="{B5DDEB74-4AF3-440C-93DA-A5566BF40799}" dt="2021-06-28T03:21:16.366" v="3190" actId="478"/>
          <ac:spMkLst>
            <pc:docMk/>
            <pc:sldMk cId="1577736770" sldId="289"/>
            <ac:spMk id="13" creationId="{957460B5-633A-4306-8A87-8757CAB0E16E}"/>
          </ac:spMkLst>
        </pc:spChg>
        <pc:spChg chg="add del mod">
          <ac:chgData name="Saini, Arika" userId="cadc5777-602f-4a42-bb92-ec781eb21ca0" providerId="ADAL" clId="{B5DDEB74-4AF3-440C-93DA-A5566BF40799}" dt="2021-06-24T10:40:56.162" v="2210"/>
          <ac:spMkLst>
            <pc:docMk/>
            <pc:sldMk cId="1577736770" sldId="289"/>
            <ac:spMk id="13" creationId="{CA35090A-9D20-440B-8023-4D68E49C3DD1}"/>
          </ac:spMkLst>
        </pc:spChg>
        <pc:spChg chg="add del mod">
          <ac:chgData name="Saini, Arika" userId="cadc5777-602f-4a42-bb92-ec781eb21ca0" providerId="ADAL" clId="{B5DDEB74-4AF3-440C-93DA-A5566BF40799}" dt="2021-06-24T10:40:57.433" v="2211"/>
          <ac:spMkLst>
            <pc:docMk/>
            <pc:sldMk cId="1577736770" sldId="289"/>
            <ac:spMk id="14" creationId="{80DEAD49-5827-477C-9658-15DE7FD44378}"/>
          </ac:spMkLst>
        </pc:spChg>
        <pc:spChg chg="add del mod">
          <ac:chgData name="Saini, Arika" userId="cadc5777-602f-4a42-bb92-ec781eb21ca0" providerId="ADAL" clId="{B5DDEB74-4AF3-440C-93DA-A5566BF40799}" dt="2021-06-24T10:40:57.433" v="2211"/>
          <ac:spMkLst>
            <pc:docMk/>
            <pc:sldMk cId="1577736770" sldId="289"/>
            <ac:spMk id="15" creationId="{5E7E41B4-DEA2-4F7A-86D1-92BE4FC9C7B4}"/>
          </ac:spMkLst>
        </pc:spChg>
        <pc:spChg chg="mod">
          <ac:chgData name="Saini, Arika" userId="cadc5777-602f-4a42-bb92-ec781eb21ca0" providerId="ADAL" clId="{B5DDEB74-4AF3-440C-93DA-A5566BF40799}" dt="2021-06-24T10:40:57.433" v="2211"/>
          <ac:spMkLst>
            <pc:docMk/>
            <pc:sldMk cId="1577736770" sldId="289"/>
            <ac:spMk id="16" creationId="{73EBD3A4-EB2B-4C00-B57E-B3F79B1E6645}"/>
          </ac:spMkLst>
        </pc:spChg>
        <pc:spChg chg="add del mod">
          <ac:chgData name="Saini, Arika" userId="cadc5777-602f-4a42-bb92-ec781eb21ca0" providerId="ADAL" clId="{B5DDEB74-4AF3-440C-93DA-A5566BF40799}" dt="2021-06-24T10:40:57.433" v="2211"/>
          <ac:spMkLst>
            <pc:docMk/>
            <pc:sldMk cId="1577736770" sldId="289"/>
            <ac:spMk id="17" creationId="{5288E422-F842-47FA-8BE3-B67B7F532555}"/>
          </ac:spMkLst>
        </pc:spChg>
        <pc:spChg chg="add del mod">
          <ac:chgData name="Saini, Arika" userId="cadc5777-602f-4a42-bb92-ec781eb21ca0" providerId="ADAL" clId="{B5DDEB74-4AF3-440C-93DA-A5566BF40799}" dt="2021-06-24T11:11:13.795" v="2612" actId="478"/>
          <ac:spMkLst>
            <pc:docMk/>
            <pc:sldMk cId="1577736770" sldId="289"/>
            <ac:spMk id="20" creationId="{5A7572ED-B84E-4B27-837E-579D0FAD6BE2}"/>
          </ac:spMkLst>
        </pc:spChg>
        <pc:picChg chg="add del mod">
          <ac:chgData name="Saini, Arika" userId="cadc5777-602f-4a42-bb92-ec781eb21ca0" providerId="ADAL" clId="{B5DDEB74-4AF3-440C-93DA-A5566BF40799}" dt="2021-06-24T10:41:12.468" v="2212" actId="21"/>
          <ac:picMkLst>
            <pc:docMk/>
            <pc:sldMk cId="1577736770" sldId="289"/>
            <ac:picMk id="6" creationId="{0D2A22DA-886C-4053-BDB0-530D52C94C86}"/>
          </ac:picMkLst>
        </pc:picChg>
        <pc:picChg chg="add del mod">
          <ac:chgData name="Saini, Arika" userId="cadc5777-602f-4a42-bb92-ec781eb21ca0" providerId="ADAL" clId="{B5DDEB74-4AF3-440C-93DA-A5566BF40799}" dt="2021-06-24T10:41:12.468" v="2212" actId="21"/>
          <ac:picMkLst>
            <pc:docMk/>
            <pc:sldMk cId="1577736770" sldId="289"/>
            <ac:picMk id="8" creationId="{B0B06123-15ED-4EC6-80EA-F36C570C9CF1}"/>
          </ac:picMkLst>
        </pc:picChg>
        <pc:picChg chg="del">
          <ac:chgData name="Saini, Arika" userId="cadc5777-602f-4a42-bb92-ec781eb21ca0" providerId="ADAL" clId="{B5DDEB74-4AF3-440C-93DA-A5566BF40799}" dt="2021-06-12T11:09:54.648" v="1838" actId="478"/>
          <ac:picMkLst>
            <pc:docMk/>
            <pc:sldMk cId="1577736770" sldId="289"/>
            <ac:picMk id="17" creationId="{E21A2430-92E3-4484-A139-ED9D428270E6}"/>
          </ac:picMkLst>
        </pc:picChg>
        <pc:picChg chg="add del mod modCrop">
          <ac:chgData name="Saini, Arika" userId="cadc5777-602f-4a42-bb92-ec781eb21ca0" providerId="ADAL" clId="{B5DDEB74-4AF3-440C-93DA-A5566BF40799}" dt="2021-06-24T11:38:56.408" v="2613" actId="478"/>
          <ac:picMkLst>
            <pc:docMk/>
            <pc:sldMk cId="1577736770" sldId="289"/>
            <ac:picMk id="19" creationId="{40C4A5AE-12A7-435C-B315-BF98BF72FB87}"/>
          </ac:picMkLst>
        </pc:picChg>
        <pc:picChg chg="del">
          <ac:chgData name="Saini, Arika" userId="cadc5777-602f-4a42-bb92-ec781eb21ca0" providerId="ADAL" clId="{B5DDEB74-4AF3-440C-93DA-A5566BF40799}" dt="2021-06-12T11:02:11.745" v="1664" actId="21"/>
          <ac:picMkLst>
            <pc:docMk/>
            <pc:sldMk cId="1577736770" sldId="289"/>
            <ac:picMk id="2050" creationId="{DFB5718A-1799-4B06-AC81-2E72FF7F6D2E}"/>
          </ac:picMkLst>
        </pc:picChg>
      </pc:sldChg>
      <pc:sldChg chg="addSp delSp modSp add mod setBg">
        <pc:chgData name="Saini, Arika" userId="cadc5777-602f-4a42-bb92-ec781eb21ca0" providerId="ADAL" clId="{B5DDEB74-4AF3-440C-93DA-A5566BF40799}" dt="2021-06-28T03:21:18.914" v="3191" actId="478"/>
        <pc:sldMkLst>
          <pc:docMk/>
          <pc:sldMk cId="502160908" sldId="290"/>
        </pc:sldMkLst>
        <pc:spChg chg="mod">
          <ac:chgData name="Saini, Arika" userId="cadc5777-602f-4a42-bb92-ec781eb21ca0" providerId="ADAL" clId="{B5DDEB74-4AF3-440C-93DA-A5566BF40799}" dt="2021-06-25T08:45:29.063" v="2780" actId="20577"/>
          <ac:spMkLst>
            <pc:docMk/>
            <pc:sldMk cId="502160908" sldId="290"/>
            <ac:spMk id="4" creationId="{FF9D80D1-CCE8-4CF2-847B-B1A259CE5993}"/>
          </ac:spMkLst>
        </pc:spChg>
        <pc:spChg chg="add mod">
          <ac:chgData name="Saini, Arika" userId="cadc5777-602f-4a42-bb92-ec781eb21ca0" providerId="ADAL" clId="{B5DDEB74-4AF3-440C-93DA-A5566BF40799}" dt="2021-06-25T08:45:09.281" v="2757" actId="14100"/>
          <ac:spMkLst>
            <pc:docMk/>
            <pc:sldMk cId="502160908" sldId="290"/>
            <ac:spMk id="6" creationId="{12F7E966-E58E-48E0-911E-9B55174FE541}"/>
          </ac:spMkLst>
        </pc:spChg>
        <pc:spChg chg="del">
          <ac:chgData name="Saini, Arika" userId="cadc5777-602f-4a42-bb92-ec781eb21ca0" providerId="ADAL" clId="{B5DDEB74-4AF3-440C-93DA-A5566BF40799}" dt="2021-06-28T03:06:31.221" v="3116" actId="478"/>
          <ac:spMkLst>
            <pc:docMk/>
            <pc:sldMk cId="502160908" sldId="290"/>
            <ac:spMk id="7" creationId="{3E49EAD2-7EAD-4B87-8F11-AA4E562ADC4E}"/>
          </ac:spMkLst>
        </pc:spChg>
        <pc:spChg chg="add del mod">
          <ac:chgData name="Saini, Arika" userId="cadc5777-602f-4a42-bb92-ec781eb21ca0" providerId="ADAL" clId="{B5DDEB74-4AF3-440C-93DA-A5566BF40799}" dt="2021-06-28T03:21:18.914" v="3191" actId="478"/>
          <ac:spMkLst>
            <pc:docMk/>
            <pc:sldMk cId="502160908" sldId="290"/>
            <ac:spMk id="10" creationId="{5587BA52-A333-473E-99FB-EA136EB0D7B5}"/>
          </ac:spMkLst>
        </pc:spChg>
        <pc:picChg chg="add mod">
          <ac:chgData name="Saini, Arika" userId="cadc5777-602f-4a42-bb92-ec781eb21ca0" providerId="ADAL" clId="{B5DDEB74-4AF3-440C-93DA-A5566BF40799}" dt="2021-06-25T08:44:35.099" v="2751" actId="1076"/>
          <ac:picMkLst>
            <pc:docMk/>
            <pc:sldMk cId="502160908" sldId="290"/>
            <ac:picMk id="3" creationId="{01502173-C8BA-4317-BD27-024C2553E8C1}"/>
          </ac:picMkLst>
        </pc:picChg>
        <pc:picChg chg="add mod">
          <ac:chgData name="Saini, Arika" userId="cadc5777-602f-4a42-bb92-ec781eb21ca0" providerId="ADAL" clId="{B5DDEB74-4AF3-440C-93DA-A5566BF40799}" dt="2021-06-25T08:44:46.787" v="2754" actId="1076"/>
          <ac:picMkLst>
            <pc:docMk/>
            <pc:sldMk cId="502160908" sldId="290"/>
            <ac:picMk id="9" creationId="{04AB8CCD-5216-4832-AFB3-C7A17206CED3}"/>
          </ac:picMkLst>
        </pc:picChg>
        <pc:picChg chg="del">
          <ac:chgData name="Saini, Arika" userId="cadc5777-602f-4a42-bb92-ec781eb21ca0" providerId="ADAL" clId="{B5DDEB74-4AF3-440C-93DA-A5566BF40799}" dt="2021-06-12T11:09:56.259" v="1839" actId="478"/>
          <ac:picMkLst>
            <pc:docMk/>
            <pc:sldMk cId="502160908" sldId="290"/>
            <ac:picMk id="17" creationId="{E21A2430-92E3-4484-A139-ED9D428270E6}"/>
          </ac:picMkLst>
        </pc:picChg>
      </pc:sldChg>
      <pc:sldChg chg="addSp delSp modSp add mod setBg">
        <pc:chgData name="Saini, Arika" userId="cadc5777-602f-4a42-bb92-ec781eb21ca0" providerId="ADAL" clId="{B5DDEB74-4AF3-440C-93DA-A5566BF40799}" dt="2021-06-28T02:54:16.686" v="3108" actId="207"/>
        <pc:sldMkLst>
          <pc:docMk/>
          <pc:sldMk cId="2835418151" sldId="291"/>
        </pc:sldMkLst>
        <pc:spChg chg="mod">
          <ac:chgData name="Saini, Arika" userId="cadc5777-602f-4a42-bb92-ec781eb21ca0" providerId="ADAL" clId="{B5DDEB74-4AF3-440C-93DA-A5566BF40799}" dt="2021-06-28T02:54:16.686" v="3108" actId="207"/>
          <ac:spMkLst>
            <pc:docMk/>
            <pc:sldMk cId="2835418151" sldId="291"/>
            <ac:spMk id="3" creationId="{6903BDA6-27EA-754E-8279-2A6C8B61D0BD}"/>
          </ac:spMkLst>
        </pc:spChg>
        <pc:spChg chg="add del mod ord">
          <ac:chgData name="Saini, Arika" userId="cadc5777-602f-4a42-bb92-ec781eb21ca0" providerId="ADAL" clId="{B5DDEB74-4AF3-440C-93DA-A5566BF40799}" dt="2021-06-17T09:49:49.948" v="1974" actId="478"/>
          <ac:spMkLst>
            <pc:docMk/>
            <pc:sldMk cId="2835418151" sldId="291"/>
            <ac:spMk id="8" creationId="{933A4A87-31A1-489A-BBD7-4EE4BBE40079}"/>
          </ac:spMkLst>
        </pc:spChg>
        <pc:spChg chg="del mod">
          <ac:chgData name="Saini, Arika" userId="cadc5777-602f-4a42-bb92-ec781eb21ca0" providerId="ADAL" clId="{B5DDEB74-4AF3-440C-93DA-A5566BF40799}" dt="2021-06-16T06:29:48.610" v="1951" actId="478"/>
          <ac:spMkLst>
            <pc:docMk/>
            <pc:sldMk cId="2835418151" sldId="291"/>
            <ac:spMk id="9" creationId="{DE551802-B409-414F-B82E-D54D37E73166}"/>
          </ac:spMkLst>
        </pc:spChg>
        <pc:spChg chg="add mod">
          <ac:chgData name="Saini, Arika" userId="cadc5777-602f-4a42-bb92-ec781eb21ca0" providerId="ADAL" clId="{B5DDEB74-4AF3-440C-93DA-A5566BF40799}" dt="2021-06-28T02:54:16.686" v="3108" actId="207"/>
          <ac:spMkLst>
            <pc:docMk/>
            <pc:sldMk cId="2835418151" sldId="291"/>
            <ac:spMk id="10" creationId="{EF1616FE-2C09-4888-A8FE-C9E43536ED12}"/>
          </ac:spMkLst>
        </pc:spChg>
        <pc:spChg chg="mod">
          <ac:chgData name="Saini, Arika" userId="cadc5777-602f-4a42-bb92-ec781eb21ca0" providerId="ADAL" clId="{B5DDEB74-4AF3-440C-93DA-A5566BF40799}" dt="2021-06-28T02:54:16.686" v="3108" actId="207"/>
          <ac:spMkLst>
            <pc:docMk/>
            <pc:sldMk cId="2835418151" sldId="291"/>
            <ac:spMk id="11" creationId="{1A4093A8-2E89-A14A-A215-83C57F53FF4E}"/>
          </ac:spMkLst>
        </pc:spChg>
        <pc:spChg chg="add mod">
          <ac:chgData name="Saini, Arika" userId="cadc5777-602f-4a42-bb92-ec781eb21ca0" providerId="ADAL" clId="{B5DDEB74-4AF3-440C-93DA-A5566BF40799}" dt="2021-06-28T02:54:16.686" v="3108" actId="207"/>
          <ac:spMkLst>
            <pc:docMk/>
            <pc:sldMk cId="2835418151" sldId="291"/>
            <ac:spMk id="12" creationId="{669B9BD7-497C-4691-8371-4F4D3A003D2E}"/>
          </ac:spMkLst>
        </pc:spChg>
        <pc:picChg chg="del mod">
          <ac:chgData name="Saini, Arika" userId="cadc5777-602f-4a42-bb92-ec781eb21ca0" providerId="ADAL" clId="{B5DDEB74-4AF3-440C-93DA-A5566BF40799}" dt="2021-06-27T12:20:09.841" v="2898" actId="478"/>
          <ac:picMkLst>
            <pc:docMk/>
            <pc:sldMk cId="2835418151" sldId="291"/>
            <ac:picMk id="5" creationId="{CF7BA25F-C573-BC40-9B91-F36AD7AFBF4E}"/>
          </ac:picMkLst>
        </pc:picChg>
        <pc:picChg chg="del mod">
          <ac:chgData name="Saini, Arika" userId="cadc5777-602f-4a42-bb92-ec781eb21ca0" providerId="ADAL" clId="{B5DDEB74-4AF3-440C-93DA-A5566BF40799}" dt="2021-06-27T15:19:27.776" v="3080" actId="478"/>
          <ac:picMkLst>
            <pc:docMk/>
            <pc:sldMk cId="2835418151" sldId="291"/>
            <ac:picMk id="7" creationId="{90563892-B608-EE45-BC5D-25735D19A519}"/>
          </ac:picMkLst>
        </pc:picChg>
        <pc:picChg chg="del">
          <ac:chgData name="Saini, Arika" userId="cadc5777-602f-4a42-bb92-ec781eb21ca0" providerId="ADAL" clId="{B5DDEB74-4AF3-440C-93DA-A5566BF40799}" dt="2021-06-12T11:09:58.518" v="1840" actId="478"/>
          <ac:picMkLst>
            <pc:docMk/>
            <pc:sldMk cId="2835418151" sldId="291"/>
            <ac:picMk id="8" creationId="{294A292A-7D05-46FC-A7B2-6227580911AC}"/>
          </ac:picMkLst>
        </pc:picChg>
        <pc:picChg chg="add del mod">
          <ac:chgData name="Saini, Arika" userId="cadc5777-602f-4a42-bb92-ec781eb21ca0" providerId="ADAL" clId="{B5DDEB74-4AF3-440C-93DA-A5566BF40799}" dt="2021-06-28T02:54:09.858" v="3105" actId="478"/>
          <ac:picMkLst>
            <pc:docMk/>
            <pc:sldMk cId="2835418151" sldId="291"/>
            <ac:picMk id="8" creationId="{D435F860-2E24-4E61-AF29-A6A1B469EF84}"/>
          </ac:picMkLst>
        </pc:picChg>
        <pc:picChg chg="add mod">
          <ac:chgData name="Saini, Arika" userId="cadc5777-602f-4a42-bb92-ec781eb21ca0" providerId="ADAL" clId="{B5DDEB74-4AF3-440C-93DA-A5566BF40799}" dt="2021-06-28T02:54:16.686" v="3108" actId="207"/>
          <ac:picMkLst>
            <pc:docMk/>
            <pc:sldMk cId="2835418151" sldId="291"/>
            <ac:picMk id="9" creationId="{B927325F-161D-4678-9C63-4A709F7415A3}"/>
          </ac:picMkLst>
        </pc:picChg>
        <pc:picChg chg="add mod">
          <ac:chgData name="Saini, Arika" userId="cadc5777-602f-4a42-bb92-ec781eb21ca0" providerId="ADAL" clId="{B5DDEB74-4AF3-440C-93DA-A5566BF40799}" dt="2021-06-28T02:54:16.686" v="3108" actId="207"/>
          <ac:picMkLst>
            <pc:docMk/>
            <pc:sldMk cId="2835418151" sldId="291"/>
            <ac:picMk id="13" creationId="{D48EB2FE-0D23-4B60-A88D-4F52BB2E1090}"/>
          </ac:picMkLst>
        </pc:picChg>
      </pc:sldChg>
      <pc:sldChg chg="modSp add mod">
        <pc:chgData name="Saini, Arika" userId="cadc5777-602f-4a42-bb92-ec781eb21ca0" providerId="ADAL" clId="{B5DDEB74-4AF3-440C-93DA-A5566BF40799}" dt="2021-06-27T06:34:24.196" v="2848" actId="313"/>
        <pc:sldMkLst>
          <pc:docMk/>
          <pc:sldMk cId="4237548468" sldId="292"/>
        </pc:sldMkLst>
        <pc:spChg chg="mod">
          <ac:chgData name="Saini, Arika" userId="cadc5777-602f-4a42-bb92-ec781eb21ca0" providerId="ADAL" clId="{B5DDEB74-4AF3-440C-93DA-A5566BF40799}" dt="2021-06-12T11:27:10.397" v="1844"/>
          <ac:spMkLst>
            <pc:docMk/>
            <pc:sldMk cId="4237548468" sldId="292"/>
            <ac:spMk id="2" creationId="{BF9CF07E-28DC-4643-A283-F1B01816C58C}"/>
          </ac:spMkLst>
        </pc:spChg>
        <pc:spChg chg="mod">
          <ac:chgData name="Saini, Arika" userId="cadc5777-602f-4a42-bb92-ec781eb21ca0" providerId="ADAL" clId="{B5DDEB74-4AF3-440C-93DA-A5566BF40799}" dt="2021-06-27T06:34:24.196" v="2848" actId="313"/>
          <ac:spMkLst>
            <pc:docMk/>
            <pc:sldMk cId="4237548468" sldId="292"/>
            <ac:spMk id="3" creationId="{0EBE9535-D317-C34C-8CD9-14B7246AEF14}"/>
          </ac:spMkLst>
        </pc:spChg>
        <pc:spChg chg="mod">
          <ac:chgData name="Saini, Arika" userId="cadc5777-602f-4a42-bb92-ec781eb21ca0" providerId="ADAL" clId="{B5DDEB74-4AF3-440C-93DA-A5566BF40799}" dt="2021-06-12T11:27:10.397" v="1844"/>
          <ac:spMkLst>
            <pc:docMk/>
            <pc:sldMk cId="4237548468" sldId="292"/>
            <ac:spMk id="8" creationId="{90EA3DCB-C683-ED41-9A1F-AEAF91FF25BA}"/>
          </ac:spMkLst>
        </pc:spChg>
      </pc:sldChg>
      <pc:sldChg chg="modSp add del mod">
        <pc:chgData name="Saini, Arika" userId="cadc5777-602f-4a42-bb92-ec781eb21ca0" providerId="ADAL" clId="{B5DDEB74-4AF3-440C-93DA-A5566BF40799}" dt="2021-06-12T11:07:22.407" v="1781" actId="47"/>
        <pc:sldMkLst>
          <pc:docMk/>
          <pc:sldMk cId="2224082840" sldId="293"/>
        </pc:sldMkLst>
        <pc:spChg chg="mod">
          <ac:chgData name="Saini, Arika" userId="cadc5777-602f-4a42-bb92-ec781eb21ca0" providerId="ADAL" clId="{B5DDEB74-4AF3-440C-93DA-A5566BF40799}" dt="2021-06-12T11:07:18.062" v="1780" actId="20577"/>
          <ac:spMkLst>
            <pc:docMk/>
            <pc:sldMk cId="2224082840" sldId="293"/>
            <ac:spMk id="2" creationId="{BF9CF07E-28DC-4643-A283-F1B01816C58C}"/>
          </ac:spMkLst>
        </pc:spChg>
      </pc:sldChg>
      <pc:sldChg chg="addSp delSp modSp add mod">
        <pc:chgData name="Saini, Arika" userId="cadc5777-602f-4a42-bb92-ec781eb21ca0" providerId="ADAL" clId="{B5DDEB74-4AF3-440C-93DA-A5566BF40799}" dt="2021-06-15T07:59:40.615" v="1855" actId="20577"/>
        <pc:sldMkLst>
          <pc:docMk/>
          <pc:sldMk cId="2360869471" sldId="293"/>
        </pc:sldMkLst>
        <pc:spChg chg="mod">
          <ac:chgData name="Saini, Arika" userId="cadc5777-602f-4a42-bb92-ec781eb21ca0" providerId="ADAL" clId="{B5DDEB74-4AF3-440C-93DA-A5566BF40799}" dt="2021-06-12T11:27:10.397" v="1844"/>
          <ac:spMkLst>
            <pc:docMk/>
            <pc:sldMk cId="2360869471" sldId="293"/>
            <ac:spMk id="2" creationId="{BF9CF07E-28DC-4643-A283-F1B01816C58C}"/>
          </ac:spMkLst>
        </pc:spChg>
        <pc:spChg chg="mod">
          <ac:chgData name="Saini, Arika" userId="cadc5777-602f-4a42-bb92-ec781eb21ca0" providerId="ADAL" clId="{B5DDEB74-4AF3-440C-93DA-A5566BF40799}" dt="2021-06-15T07:59:40.615" v="1855" actId="20577"/>
          <ac:spMkLst>
            <pc:docMk/>
            <pc:sldMk cId="2360869471" sldId="293"/>
            <ac:spMk id="3" creationId="{0EBE9535-D317-C34C-8CD9-14B7246AEF14}"/>
          </ac:spMkLst>
        </pc:spChg>
        <pc:spChg chg="add del mod">
          <ac:chgData name="Saini, Arika" userId="cadc5777-602f-4a42-bb92-ec781eb21ca0" providerId="ADAL" clId="{B5DDEB74-4AF3-440C-93DA-A5566BF40799}" dt="2021-06-12T11:08:17.784" v="1806"/>
          <ac:spMkLst>
            <pc:docMk/>
            <pc:sldMk cId="2360869471" sldId="293"/>
            <ac:spMk id="4" creationId="{EC2D1B41-6937-4508-AAE6-4BD5442FD5F9}"/>
          </ac:spMkLst>
        </pc:spChg>
        <pc:spChg chg="add del mod">
          <ac:chgData name="Saini, Arika" userId="cadc5777-602f-4a42-bb92-ec781eb21ca0" providerId="ADAL" clId="{B5DDEB74-4AF3-440C-93DA-A5566BF40799}" dt="2021-06-12T11:08:17.784" v="1806"/>
          <ac:spMkLst>
            <pc:docMk/>
            <pc:sldMk cId="2360869471" sldId="293"/>
            <ac:spMk id="5" creationId="{9CCE1F71-1876-4962-87A3-5270B6C3AF11}"/>
          </ac:spMkLst>
        </pc:spChg>
        <pc:spChg chg="add del mod">
          <ac:chgData name="Saini, Arika" userId="cadc5777-602f-4a42-bb92-ec781eb21ca0" providerId="ADAL" clId="{B5DDEB74-4AF3-440C-93DA-A5566BF40799}" dt="2021-06-12T11:08:17.784" v="1806"/>
          <ac:spMkLst>
            <pc:docMk/>
            <pc:sldMk cId="2360869471" sldId="293"/>
            <ac:spMk id="6" creationId="{C187C27F-99FD-49D4-83A7-98C9446E0425}"/>
          </ac:spMkLst>
        </pc:spChg>
        <pc:spChg chg="mod">
          <ac:chgData name="Saini, Arika" userId="cadc5777-602f-4a42-bb92-ec781eb21ca0" providerId="ADAL" clId="{B5DDEB74-4AF3-440C-93DA-A5566BF40799}" dt="2021-06-12T11:27:10.397" v="1844"/>
          <ac:spMkLst>
            <pc:docMk/>
            <pc:sldMk cId="2360869471" sldId="293"/>
            <ac:spMk id="8" creationId="{90EA3DCB-C683-ED41-9A1F-AEAF91FF25BA}"/>
          </ac:spMkLst>
        </pc:spChg>
      </pc:sldChg>
      <pc:sldMasterChg chg="delSldLayout modSldLayout">
        <pc:chgData name="Saini, Arika" userId="cadc5777-602f-4a42-bb92-ec781eb21ca0" providerId="ADAL" clId="{B5DDEB74-4AF3-440C-93DA-A5566BF40799}" dt="2021-06-28T02:52:06.167" v="3094" actId="14100"/>
        <pc:sldMasterMkLst>
          <pc:docMk/>
          <pc:sldMasterMk cId="1450585230" sldId="2147483648"/>
        </pc:sldMasterMkLst>
        <pc:sldLayoutChg chg="addSp modSp mod">
          <pc:chgData name="Saini, Arika" userId="cadc5777-602f-4a42-bb92-ec781eb21ca0" providerId="ADAL" clId="{B5DDEB74-4AF3-440C-93DA-A5566BF40799}" dt="2021-06-28T02:52:06.167" v="3094" actId="14100"/>
          <pc:sldLayoutMkLst>
            <pc:docMk/>
            <pc:sldMasterMk cId="1450585230" sldId="2147483648"/>
            <pc:sldLayoutMk cId="625795481" sldId="2147483649"/>
          </pc:sldLayoutMkLst>
          <pc:picChg chg="add mod ord modCrop">
            <ac:chgData name="Saini, Arika" userId="cadc5777-602f-4a42-bb92-ec781eb21ca0" providerId="ADAL" clId="{B5DDEB74-4AF3-440C-93DA-A5566BF40799}" dt="2021-06-28T02:52:06.167" v="3094" actId="14100"/>
            <ac:picMkLst>
              <pc:docMk/>
              <pc:sldMasterMk cId="1450585230" sldId="2147483648"/>
              <pc:sldLayoutMk cId="625795481" sldId="2147483649"/>
              <ac:picMk id="6" creationId="{CBFDB64D-91C7-40A3-BCE8-C4A651C537CF}"/>
            </ac:picMkLst>
          </pc:picChg>
        </pc:sldLayoutChg>
        <pc:sldLayoutChg chg="modSp mod">
          <pc:chgData name="Saini, Arika" userId="cadc5777-602f-4a42-bb92-ec781eb21ca0" providerId="ADAL" clId="{B5DDEB74-4AF3-440C-93DA-A5566BF40799}" dt="2021-06-12T10:21:06.256" v="1188" actId="1076"/>
          <pc:sldLayoutMkLst>
            <pc:docMk/>
            <pc:sldMasterMk cId="1450585230" sldId="2147483648"/>
            <pc:sldLayoutMk cId="3264368959" sldId="2147483650"/>
          </pc:sldLayoutMkLst>
          <pc:spChg chg="mod">
            <ac:chgData name="Saini, Arika" userId="cadc5777-602f-4a42-bb92-ec781eb21ca0" providerId="ADAL" clId="{B5DDEB74-4AF3-440C-93DA-A5566BF40799}" dt="2021-06-12T10:20:53.439" v="1187" actId="1076"/>
            <ac:spMkLst>
              <pc:docMk/>
              <pc:sldMasterMk cId="1450585230" sldId="2147483648"/>
              <pc:sldLayoutMk cId="3264368959" sldId="2147483650"/>
              <ac:spMk id="2" creationId="{C9C49DD8-40D9-E249-880F-E3B81164FE48}"/>
            </ac:spMkLst>
          </pc:spChg>
          <pc:spChg chg="mod">
            <ac:chgData name="Saini, Arika" userId="cadc5777-602f-4a42-bb92-ec781eb21ca0" providerId="ADAL" clId="{B5DDEB74-4AF3-440C-93DA-A5566BF40799}" dt="2021-06-12T10:21:06.256" v="1188" actId="1076"/>
            <ac:spMkLst>
              <pc:docMk/>
              <pc:sldMasterMk cId="1450585230" sldId="2147483648"/>
              <pc:sldLayoutMk cId="3264368959" sldId="2147483650"/>
              <ac:spMk id="3" creationId="{03B24DBF-41F6-D84F-8A58-960112A28926}"/>
            </ac:spMkLst>
          </pc:spChg>
        </pc:sldLayoutChg>
        <pc:sldLayoutChg chg="del">
          <pc:chgData name="Saini, Arika" userId="cadc5777-602f-4a42-bb92-ec781eb21ca0" providerId="ADAL" clId="{B5DDEB74-4AF3-440C-93DA-A5566BF40799}" dt="2021-06-12T10:17:18.403" v="1174" actId="2696"/>
          <pc:sldLayoutMkLst>
            <pc:docMk/>
            <pc:sldMasterMk cId="1450585230" sldId="2147483648"/>
            <pc:sldLayoutMk cId="1117521205" sldId="2147483651"/>
          </pc:sldLayoutMkLst>
        </pc:sldLayoutChg>
        <pc:sldLayoutChg chg="del">
          <pc:chgData name="Saini, Arika" userId="cadc5777-602f-4a42-bb92-ec781eb21ca0" providerId="ADAL" clId="{B5DDEB74-4AF3-440C-93DA-A5566BF40799}" dt="2021-06-12T10:17:16.882" v="1173" actId="2696"/>
          <pc:sldLayoutMkLst>
            <pc:docMk/>
            <pc:sldMasterMk cId="1450585230" sldId="2147483648"/>
            <pc:sldLayoutMk cId="3120442124" sldId="2147483652"/>
          </pc:sldLayoutMkLst>
        </pc:sldLayoutChg>
        <pc:sldLayoutChg chg="del">
          <pc:chgData name="Saini, Arika" userId="cadc5777-602f-4a42-bb92-ec781eb21ca0" providerId="ADAL" clId="{B5DDEB74-4AF3-440C-93DA-A5566BF40799}" dt="2021-06-12T10:17:14.752" v="1172" actId="2696"/>
          <pc:sldLayoutMkLst>
            <pc:docMk/>
            <pc:sldMasterMk cId="1450585230" sldId="2147483648"/>
            <pc:sldLayoutMk cId="1858630630" sldId="2147483653"/>
          </pc:sldLayoutMkLst>
        </pc:sldLayoutChg>
        <pc:sldLayoutChg chg="del">
          <pc:chgData name="Saini, Arika" userId="cadc5777-602f-4a42-bb92-ec781eb21ca0" providerId="ADAL" clId="{B5DDEB74-4AF3-440C-93DA-A5566BF40799}" dt="2021-06-12T10:17:09.087" v="1171" actId="2696"/>
          <pc:sldLayoutMkLst>
            <pc:docMk/>
            <pc:sldMasterMk cId="1450585230" sldId="2147483648"/>
            <pc:sldLayoutMk cId="878994328" sldId="2147483654"/>
          </pc:sldLayoutMkLst>
        </pc:sldLayoutChg>
        <pc:sldLayoutChg chg="del">
          <pc:chgData name="Saini, Arika" userId="cadc5777-602f-4a42-bb92-ec781eb21ca0" providerId="ADAL" clId="{B5DDEB74-4AF3-440C-93DA-A5566BF40799}" dt="2021-06-12T10:20:44.472" v="1186" actId="2696"/>
          <pc:sldLayoutMkLst>
            <pc:docMk/>
            <pc:sldMasterMk cId="1450585230" sldId="2147483648"/>
            <pc:sldLayoutMk cId="3450572604" sldId="2147483655"/>
          </pc:sldLayoutMkLst>
        </pc:sldLayoutChg>
        <pc:sldLayoutChg chg="del">
          <pc:chgData name="Saini, Arika" userId="cadc5777-602f-4a42-bb92-ec781eb21ca0" providerId="ADAL" clId="{B5DDEB74-4AF3-440C-93DA-A5566BF40799}" dt="2021-06-12T10:17:05.970" v="1170" actId="2696"/>
          <pc:sldLayoutMkLst>
            <pc:docMk/>
            <pc:sldMasterMk cId="1450585230" sldId="2147483648"/>
            <pc:sldLayoutMk cId="3315261803" sldId="2147483656"/>
          </pc:sldLayoutMkLst>
        </pc:sldLayoutChg>
        <pc:sldLayoutChg chg="del">
          <pc:chgData name="Saini, Arika" userId="cadc5777-602f-4a42-bb92-ec781eb21ca0" providerId="ADAL" clId="{B5DDEB74-4AF3-440C-93DA-A5566BF40799}" dt="2021-06-12T10:17:05.555" v="1169" actId="2696"/>
          <pc:sldLayoutMkLst>
            <pc:docMk/>
            <pc:sldMasterMk cId="1450585230" sldId="2147483648"/>
            <pc:sldLayoutMk cId="2057050427" sldId="2147483657"/>
          </pc:sldLayoutMkLst>
        </pc:sldLayoutChg>
        <pc:sldLayoutChg chg="del">
          <pc:chgData name="Saini, Arika" userId="cadc5777-602f-4a42-bb92-ec781eb21ca0" providerId="ADAL" clId="{B5DDEB74-4AF3-440C-93DA-A5566BF40799}" dt="2021-06-12T10:17:05.216" v="1168" actId="2696"/>
          <pc:sldLayoutMkLst>
            <pc:docMk/>
            <pc:sldMasterMk cId="1450585230" sldId="2147483648"/>
            <pc:sldLayoutMk cId="358591671" sldId="2147483658"/>
          </pc:sldLayoutMkLst>
        </pc:sldLayoutChg>
        <pc:sldLayoutChg chg="del">
          <pc:chgData name="Saini, Arika" userId="cadc5777-602f-4a42-bb92-ec781eb21ca0" providerId="ADAL" clId="{B5DDEB74-4AF3-440C-93DA-A5566BF40799}" dt="2021-06-12T10:17:04.725" v="1167" actId="2696"/>
          <pc:sldLayoutMkLst>
            <pc:docMk/>
            <pc:sldMasterMk cId="1450585230" sldId="2147483648"/>
            <pc:sldLayoutMk cId="560445142"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1789-FBAC-0B48-B6C8-72F98B877388}" type="datetimeFigureOut">
              <a:rPr lang="en-GB" smtClean="0"/>
              <a:t>14/09/2021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76B1F-E4BF-114E-ADCE-14B7B7908541}" type="slidenum">
              <a:rPr lang="en-GB" smtClean="0"/>
              <a:t>‹#›</a:t>
            </a:fld>
            <a:endParaRPr lang="en-GB"/>
          </a:p>
        </p:txBody>
      </p:sp>
    </p:spTree>
    <p:extLst>
      <p:ext uri="{BB962C8B-B14F-4D97-AF65-F5344CB8AC3E}">
        <p14:creationId xmlns:p14="http://schemas.microsoft.com/office/powerpoint/2010/main" val="154785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776B1F-E4BF-114E-ADCE-14B7B7908541}" type="slidenum">
              <a:rPr lang="en-GB" smtClean="0"/>
              <a:t>15</a:t>
            </a:fld>
            <a:endParaRPr lang="en-GB"/>
          </a:p>
        </p:txBody>
      </p:sp>
    </p:spTree>
    <p:extLst>
      <p:ext uri="{BB962C8B-B14F-4D97-AF65-F5344CB8AC3E}">
        <p14:creationId xmlns:p14="http://schemas.microsoft.com/office/powerpoint/2010/main" val="717671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6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40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26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19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912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99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34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456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76B1F-E4BF-114E-ADCE-14B7B790854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871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 xmlns:a16="http://schemas.microsoft.com/office/drawing/2014/main" id="{CBFDB64D-91C7-40A3-BCE8-C4A651C537CF}"/>
              </a:ext>
            </a:extLst>
          </p:cNvPr>
          <p:cNvPicPr>
            <a:picLocks noChangeAspect="1"/>
          </p:cNvPicPr>
          <p:nvPr userDrawn="1"/>
        </p:nvPicPr>
        <p:blipFill rotWithShape="1">
          <a:blip r:embed="rId3"/>
          <a:srcRect l="23140" t="11891" r="22636" b="10745"/>
          <a:stretch/>
        </p:blipFill>
        <p:spPr>
          <a:xfrm>
            <a:off x="6583680" y="0"/>
            <a:ext cx="5608320" cy="6908800"/>
          </a:xfrm>
          <a:prstGeom prst="rect">
            <a:avLst/>
          </a:prstGeom>
          <a:solidFill>
            <a:srgbClr val="949494"/>
          </a:solidFill>
          <a:effectLst>
            <a:softEdge rad="635000"/>
          </a:effectLst>
        </p:spPr>
      </p:pic>
      <p:sp>
        <p:nvSpPr>
          <p:cNvPr id="2" name="Title 1">
            <a:extLst>
              <a:ext uri="{FF2B5EF4-FFF2-40B4-BE49-F238E27FC236}">
                <a16:creationId xmlns="" xmlns:a16="http://schemas.microsoft.com/office/drawing/2014/main"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 xmlns:a16="http://schemas.microsoft.com/office/drawing/2014/main"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 xmlns:a16="http://schemas.microsoft.com/office/drawing/2014/main"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 xmlns:a16="http://schemas.microsoft.com/office/drawing/2014/main"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a:p>
        </p:txBody>
      </p:sp>
    </p:spTree>
    <p:custDataLst>
      <p:tags r:id="rId1"/>
    </p:custDataLst>
    <p:extLst>
      <p:ext uri="{BB962C8B-B14F-4D97-AF65-F5344CB8AC3E}">
        <p14:creationId xmlns:p14="http://schemas.microsoft.com/office/powerpoint/2010/main" val="6257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C49DD8-40D9-E249-880F-E3B81164FE48}"/>
              </a:ext>
            </a:extLst>
          </p:cNvPr>
          <p:cNvSpPr>
            <a:spLocks noGrp="1"/>
          </p:cNvSpPr>
          <p:nvPr>
            <p:ph type="title"/>
          </p:nvPr>
        </p:nvSpPr>
        <p:spPr>
          <a:xfrm>
            <a:off x="530352"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 xmlns:a16="http://schemas.microsoft.com/office/drawing/2014/main" id="{03B24DBF-41F6-D84F-8A58-960112A28926}"/>
              </a:ext>
            </a:extLst>
          </p:cNvPr>
          <p:cNvSpPr>
            <a:spLocks noGrp="1"/>
          </p:cNvSpPr>
          <p:nvPr>
            <p:ph idx="1"/>
          </p:nvPr>
        </p:nvSpPr>
        <p:spPr>
          <a:xfrm>
            <a:off x="530352"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a:lvl2pPr>
            <a:lvl3pPr>
              <a:lnSpc>
                <a:spcPct val="100000"/>
              </a:lnSpc>
              <a:defRPr/>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 xmlns:a16="http://schemas.microsoft.com/office/drawing/2014/main"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 xmlns:a16="http://schemas.microsoft.com/office/drawing/2014/main"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a:p>
        </p:txBody>
      </p:sp>
    </p:spTree>
    <p:custDataLst>
      <p:tags r:id="rId1"/>
    </p:custDataLst>
    <p:extLst>
      <p:ext uri="{BB962C8B-B14F-4D97-AF65-F5344CB8AC3E}">
        <p14:creationId xmlns:p14="http://schemas.microsoft.com/office/powerpoint/2010/main" val="326436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C49DD8-40D9-E249-880F-E3B81164FE48}"/>
              </a:ext>
            </a:extLst>
          </p:cNvPr>
          <p:cNvSpPr>
            <a:spLocks noGrp="1"/>
          </p:cNvSpPr>
          <p:nvPr>
            <p:ph type="title"/>
          </p:nvPr>
        </p:nvSpPr>
        <p:spPr>
          <a:xfrm>
            <a:off x="528529"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 xmlns:a16="http://schemas.microsoft.com/office/drawing/2014/main" id="{03B24DBF-41F6-D84F-8A58-960112A28926}"/>
              </a:ext>
            </a:extLst>
          </p:cNvPr>
          <p:cNvSpPr>
            <a:spLocks noGrp="1"/>
          </p:cNvSpPr>
          <p:nvPr>
            <p:ph idx="1"/>
          </p:nvPr>
        </p:nvSpPr>
        <p:spPr>
          <a:xfrm>
            <a:off x="528529"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sz="1800"/>
            </a:lvl2pPr>
            <a:lvl3pPr>
              <a:lnSpc>
                <a:spcPct val="100000"/>
              </a:lnSpc>
              <a:defRPr sz="1600"/>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 xmlns:a16="http://schemas.microsoft.com/office/drawing/2014/main"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 xmlns:a16="http://schemas.microsoft.com/office/drawing/2014/main"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37543088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 xmlns:a16="http://schemas.microsoft.com/office/drawing/2014/main"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 xmlns:a16="http://schemas.microsoft.com/office/drawing/2014/main"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 xmlns:a16="http://schemas.microsoft.com/office/drawing/2014/main"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 xmlns:a16="http://schemas.microsoft.com/office/drawing/2014/main"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a:p>
        </p:txBody>
      </p:sp>
    </p:spTree>
    <p:custDataLst>
      <p:tags r:id="rId5"/>
    </p:custDataLst>
    <p:extLst>
      <p:ext uri="{BB962C8B-B14F-4D97-AF65-F5344CB8AC3E}">
        <p14:creationId xmlns:p14="http://schemas.microsoft.com/office/powerpoint/2010/main" val="1450585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hyperlink" Target="https://stock.adobe.com/sg/images/meritocracy-concept/288612849" TargetMode="Externa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s://stock.adobe.com/sg/images/trophy-in-gold/2198746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9.xml"/><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6.jp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7.xml"/><Relationship Id="rId5" Type="http://schemas.microsoft.com/office/2007/relationships/hdphoto" Target="../media/hdphoto2.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sv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Kumon" TargetMode="External"/><Relationship Id="rId3" Type="http://schemas.openxmlformats.org/officeDocument/2006/relationships/hyperlink" Target="https://stock.adobe.com/sg/images/meritocracy-concept/288612849" TargetMode="External"/><Relationship Id="rId7" Type="http://schemas.openxmlformats.org/officeDocument/2006/relationships/hyperlink" Target="https://stock.adobe.com/sg/images/student-loan-payment-calculation-scholarship-or-saving-for-school-and-education-concept-white-piggy-bank-wearing-graduation-hat-on-calculator-on-yellow-background-with-copy-space/328986838" TargetMode="Externa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hyperlink" Target="https://stock.adobe.com/sg/images/studio-shot-of-smartphone-iphonex-with-blank-white-screen-for-infographic-global-business-marketing-investment-plan-mockup-model-similar-to-iphone-11-pro-max/297351123" TargetMode="External"/><Relationship Id="rId5" Type="http://schemas.openxmlformats.org/officeDocument/2006/relationships/hyperlink" Target="https://en.wikipedia.org/wiki/Lori_Loughlin" TargetMode="External"/><Relationship Id="rId10" Type="http://schemas.openxmlformats.org/officeDocument/2006/relationships/hyperlink" Target="https://en.wikipedia.org/wiki/Jurong_Group_Representation_Constituency" TargetMode="External"/><Relationship Id="rId4" Type="http://schemas.openxmlformats.org/officeDocument/2006/relationships/hyperlink" Target="https://en.wikipedia.org/wiki/Felicity_Huffman" TargetMode="External"/><Relationship Id="rId9" Type="http://schemas.openxmlformats.org/officeDocument/2006/relationships/hyperlink" Target="https://en.wikipedia.org/wiki/British_Counci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31.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hyperlink" Target="https://stock.adobe.com/sg/images/meritocracy-concept/288612849" TargetMode="Externa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Text&#10;&#10;Description automatically generated">
            <a:extLst>
              <a:ext uri="{FF2B5EF4-FFF2-40B4-BE49-F238E27FC236}">
                <a16:creationId xmlns="" xmlns:a16="http://schemas.microsoft.com/office/drawing/2014/main" id="{78E79FD2-0E5C-451B-8238-E8A5A08C6BA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3" name="Rectangle 27">
            <a:extLst>
              <a:ext uri="{FF2B5EF4-FFF2-40B4-BE49-F238E27FC236}">
                <a16:creationId xmlns="" xmlns:a16="http://schemas.microsoft.com/office/drawing/2014/main" id="{F567029F-BC63-4440-84FB-E15F084D1468}"/>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Week 09: Meritocracy</a:t>
            </a:r>
          </a:p>
        </p:txBody>
      </p:sp>
      <p:sp>
        <p:nvSpPr>
          <p:cNvPr id="14" name="Rectangle 29">
            <a:extLst>
              <a:ext uri="{FF2B5EF4-FFF2-40B4-BE49-F238E27FC236}">
                <a16:creationId xmlns="" xmlns:a16="http://schemas.microsoft.com/office/drawing/2014/main" id="{93CCA824-2D10-4086-8470-A5789557DEC0}"/>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5" name="Text Placeholder 1">
            <a:extLst>
              <a:ext uri="{FF2B5EF4-FFF2-40B4-BE49-F238E27FC236}">
                <a16:creationId xmlns="" xmlns:a16="http://schemas.microsoft.com/office/drawing/2014/main" id="{43371743-6BD8-4B67-95DA-C66206DFFFF9}"/>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6" name="Picture 15">
            <a:extLst>
              <a:ext uri="{FF2B5EF4-FFF2-40B4-BE49-F238E27FC236}">
                <a16:creationId xmlns="" xmlns:a16="http://schemas.microsoft.com/office/drawing/2014/main" id="{1F5AB205-5375-4D1C-8D5C-2B95F062E039}"/>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Tree>
    <p:custDataLst>
      <p:tags r:id="rId1"/>
    </p:custDataLst>
    <p:extLst>
      <p:ext uri="{BB962C8B-B14F-4D97-AF65-F5344CB8AC3E}">
        <p14:creationId xmlns:p14="http://schemas.microsoft.com/office/powerpoint/2010/main" val="40680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Benefits</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10</a:t>
            </a:fld>
            <a:endParaRPr lang="en-GB" noProof="0" dirty="0"/>
          </a:p>
        </p:txBody>
      </p:sp>
      <p:grpSp>
        <p:nvGrpSpPr>
          <p:cNvPr id="14" name="Group 13">
            <a:extLst>
              <a:ext uri="{FF2B5EF4-FFF2-40B4-BE49-F238E27FC236}">
                <a16:creationId xmlns="" xmlns:a16="http://schemas.microsoft.com/office/drawing/2014/main" id="{E394092D-26BD-4089-82C4-14A7A1149928}"/>
              </a:ext>
            </a:extLst>
          </p:cNvPr>
          <p:cNvGrpSpPr/>
          <p:nvPr/>
        </p:nvGrpSpPr>
        <p:grpSpPr>
          <a:xfrm>
            <a:off x="530352" y="1713342"/>
            <a:ext cx="2642181" cy="2606470"/>
            <a:chOff x="1188713" y="1715519"/>
            <a:chExt cx="2834640" cy="2606470"/>
          </a:xfrm>
        </p:grpSpPr>
        <p:sp>
          <p:nvSpPr>
            <p:cNvPr id="2" name="Rectangle: Rounded Corners 1">
              <a:extLst>
                <a:ext uri="{FF2B5EF4-FFF2-40B4-BE49-F238E27FC236}">
                  <a16:creationId xmlns="" xmlns:a16="http://schemas.microsoft.com/office/drawing/2014/main" id="{06F48307-F63C-4F79-A189-3699EC17B5CE}"/>
                </a:ext>
              </a:extLst>
            </p:cNvPr>
            <p:cNvSpPr/>
            <p:nvPr/>
          </p:nvSpPr>
          <p:spPr>
            <a:xfrm>
              <a:off x="1188713" y="1715519"/>
              <a:ext cx="2743200" cy="25167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 xmlns:a16="http://schemas.microsoft.com/office/drawing/2014/main" id="{28AB18FD-DFE8-4726-81CD-A037772552E6}"/>
                </a:ext>
              </a:extLst>
            </p:cNvPr>
            <p:cNvSpPr/>
            <p:nvPr/>
          </p:nvSpPr>
          <p:spPr>
            <a:xfrm>
              <a:off x="1280153" y="1805212"/>
              <a:ext cx="2743200" cy="2516777"/>
            </a:xfrm>
            <a:prstGeom prst="roundRect">
              <a:avLst/>
            </a:prstGeom>
            <a:ln>
              <a:solidFill>
                <a:srgbClr val="4472C4"/>
              </a:solidFill>
            </a:ln>
          </p:spPr>
          <p:style>
            <a:lnRef idx="2">
              <a:schemeClr val="dk1"/>
            </a:lnRef>
            <a:fillRef idx="1">
              <a:schemeClr val="lt1"/>
            </a:fillRef>
            <a:effectRef idx="0">
              <a:schemeClr val="dk1"/>
            </a:effectRef>
            <a:fontRef idx="minor">
              <a:schemeClr val="dk1"/>
            </a:fontRef>
          </p:style>
          <p:txBody>
            <a:bodyPr rtlCol="0" anchor="t"/>
            <a:lstStyle/>
            <a:p>
              <a:pPr algn="ctr"/>
              <a:r>
                <a:rPr lang="en-US" b="1" dirty="0">
                  <a:latin typeface="Arial" panose="020B0604020202020204" pitchFamily="34" charset="0"/>
                  <a:cs typeface="Arial" panose="020B0604020202020204" pitchFamily="34" charset="0"/>
                </a:rPr>
                <a:t>Social </a:t>
              </a:r>
              <a:r>
                <a:rPr lang="en-US" b="1" dirty="0" smtClean="0">
                  <a:latin typeface="Arial" panose="020B0604020202020204" pitchFamily="34" charset="0"/>
                  <a:cs typeface="Arial" panose="020B0604020202020204" pitchFamily="34" charset="0"/>
                </a:rPr>
                <a:t>mobility</a:t>
              </a:r>
              <a:endParaRPr lang="en-US" b="1"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A person can move up into a socio-economic class.</a:t>
              </a:r>
            </a:p>
            <a:p>
              <a:pPr algn="ctr"/>
              <a:endParaRPr lang="en-GB" dirty="0">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 xmlns:a16="http://schemas.microsoft.com/office/drawing/2014/main" id="{7C7DCD9E-D9A9-4F6A-884F-063A2E596B58}"/>
              </a:ext>
            </a:extLst>
          </p:cNvPr>
          <p:cNvGrpSpPr/>
          <p:nvPr/>
        </p:nvGrpSpPr>
        <p:grpSpPr>
          <a:xfrm>
            <a:off x="3360057" y="1713342"/>
            <a:ext cx="2642181" cy="2606470"/>
            <a:chOff x="3570509" y="1713342"/>
            <a:chExt cx="2834640" cy="2606470"/>
          </a:xfrm>
        </p:grpSpPr>
        <p:sp>
          <p:nvSpPr>
            <p:cNvPr id="7" name="Rectangle: Rounded Corners 6">
              <a:extLst>
                <a:ext uri="{FF2B5EF4-FFF2-40B4-BE49-F238E27FC236}">
                  <a16:creationId xmlns="" xmlns:a16="http://schemas.microsoft.com/office/drawing/2014/main" id="{395FEFBB-806D-4F36-A1EB-7D24CAA1E479}"/>
                </a:ext>
              </a:extLst>
            </p:cNvPr>
            <p:cNvSpPr/>
            <p:nvPr/>
          </p:nvSpPr>
          <p:spPr>
            <a:xfrm>
              <a:off x="3570509" y="1713342"/>
              <a:ext cx="2743200" cy="25167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 xmlns:a16="http://schemas.microsoft.com/office/drawing/2014/main" id="{944E46B3-25EF-46B0-A25B-C4602680ED33}"/>
                </a:ext>
              </a:extLst>
            </p:cNvPr>
            <p:cNvSpPr/>
            <p:nvPr/>
          </p:nvSpPr>
          <p:spPr>
            <a:xfrm>
              <a:off x="3661949" y="1803035"/>
              <a:ext cx="2743200" cy="2516777"/>
            </a:xfrm>
            <a:prstGeom prst="roundRect">
              <a:avLst/>
            </a:prstGeom>
            <a:ln>
              <a:solidFill>
                <a:srgbClr val="4472C4"/>
              </a:solidFill>
            </a:ln>
          </p:spPr>
          <p:style>
            <a:lnRef idx="2">
              <a:schemeClr val="dk1"/>
            </a:lnRef>
            <a:fillRef idx="1">
              <a:schemeClr val="lt1"/>
            </a:fillRef>
            <a:effectRef idx="0">
              <a:schemeClr val="dk1"/>
            </a:effectRef>
            <a:fontRef idx="minor">
              <a:schemeClr val="dk1"/>
            </a:fontRef>
          </p:style>
          <p:txBody>
            <a:bodyPr rtlCol="0" anchor="t"/>
            <a:lstStyle/>
            <a:p>
              <a:pPr algn="ctr"/>
              <a:r>
                <a:rPr lang="en-US" b="1" dirty="0">
                  <a:latin typeface="Arial" panose="020B0604020202020204" pitchFamily="34" charset="0"/>
                  <a:cs typeface="Arial" panose="020B0604020202020204" pitchFamily="34" charset="0"/>
                </a:rPr>
                <a:t>Ensures fairness</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Skin </a:t>
              </a:r>
              <a:r>
                <a:rPr lang="en-US" dirty="0" err="1">
                  <a:latin typeface="Arial" panose="020B0604020202020204" pitchFamily="34" charset="0"/>
                  <a:cs typeface="Arial" panose="020B0604020202020204" pitchFamily="34" charset="0"/>
                </a:rPr>
                <a:t>colour</a:t>
              </a:r>
              <a:r>
                <a:rPr lang="en-US" dirty="0">
                  <a:latin typeface="Arial" panose="020B0604020202020204" pitchFamily="34" charset="0"/>
                  <a:cs typeface="Arial" panose="020B0604020202020204" pitchFamily="34" charset="0"/>
                </a:rPr>
                <a:t>, faith, gender etc. does not matter in determining where one ends up in life.</a:t>
              </a:r>
            </a:p>
          </p:txBody>
        </p:sp>
      </p:grpSp>
      <p:grpSp>
        <p:nvGrpSpPr>
          <p:cNvPr id="4" name="Group 3">
            <a:extLst>
              <a:ext uri="{FF2B5EF4-FFF2-40B4-BE49-F238E27FC236}">
                <a16:creationId xmlns="" xmlns:a16="http://schemas.microsoft.com/office/drawing/2014/main" id="{228D059D-9E3E-4020-8D03-D74BC8F4CAB1}"/>
              </a:ext>
            </a:extLst>
          </p:cNvPr>
          <p:cNvGrpSpPr/>
          <p:nvPr/>
        </p:nvGrpSpPr>
        <p:grpSpPr>
          <a:xfrm>
            <a:off x="6189762" y="1713342"/>
            <a:ext cx="2642181" cy="2606470"/>
            <a:chOff x="5961016" y="1713342"/>
            <a:chExt cx="2834640" cy="2606470"/>
          </a:xfrm>
        </p:grpSpPr>
        <p:sp>
          <p:nvSpPr>
            <p:cNvPr id="9" name="Rectangle: Rounded Corners 8">
              <a:extLst>
                <a:ext uri="{FF2B5EF4-FFF2-40B4-BE49-F238E27FC236}">
                  <a16:creationId xmlns="" xmlns:a16="http://schemas.microsoft.com/office/drawing/2014/main" id="{4BDB9199-49F8-48E8-9CEE-A0D6B9092F72}"/>
                </a:ext>
              </a:extLst>
            </p:cNvPr>
            <p:cNvSpPr/>
            <p:nvPr/>
          </p:nvSpPr>
          <p:spPr>
            <a:xfrm>
              <a:off x="5961016" y="1713342"/>
              <a:ext cx="2743200" cy="25167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 xmlns:a16="http://schemas.microsoft.com/office/drawing/2014/main" id="{E1EDC616-8FF0-41E6-9D7B-25BC7067E356}"/>
                </a:ext>
              </a:extLst>
            </p:cNvPr>
            <p:cNvSpPr/>
            <p:nvPr/>
          </p:nvSpPr>
          <p:spPr>
            <a:xfrm>
              <a:off x="6052456" y="1803035"/>
              <a:ext cx="2743200" cy="2516777"/>
            </a:xfrm>
            <a:prstGeom prst="roundRect">
              <a:avLst/>
            </a:prstGeom>
            <a:ln>
              <a:solidFill>
                <a:srgbClr val="4472C4"/>
              </a:solidFill>
            </a:ln>
          </p:spPr>
          <p:style>
            <a:lnRef idx="2">
              <a:schemeClr val="dk1"/>
            </a:lnRef>
            <a:fillRef idx="1">
              <a:schemeClr val="lt1"/>
            </a:fillRef>
            <a:effectRef idx="0">
              <a:schemeClr val="dk1"/>
            </a:effectRef>
            <a:fontRef idx="minor">
              <a:schemeClr val="dk1"/>
            </a:fontRef>
          </p:style>
          <p:txBody>
            <a:bodyPr rtlCol="0" anchor="t"/>
            <a:lstStyle/>
            <a:p>
              <a:pPr algn="ctr"/>
              <a:r>
                <a:rPr lang="en-US" b="1" dirty="0">
                  <a:latin typeface="Arial" panose="020B0604020202020204" pitchFamily="34" charset="0"/>
                  <a:cs typeface="Arial" panose="020B0604020202020204" pitchFamily="34" charset="0"/>
                </a:rPr>
                <a:t>Keeps faith in the system</a:t>
              </a:r>
            </a:p>
            <a:p>
              <a:pPr algn="ctr"/>
              <a:r>
                <a:rPr lang="en-US" dirty="0">
                  <a:latin typeface="Arial" panose="020B0604020202020204" pitchFamily="34" charset="0"/>
                  <a:cs typeface="Arial" panose="020B0604020202020204" pitchFamily="34" charset="0"/>
                </a:rPr>
                <a:t>If you believe you can get to a better station in life with hard work, you will have trust in the system.</a:t>
              </a:r>
            </a:p>
          </p:txBody>
        </p:sp>
      </p:grpSp>
      <p:grpSp>
        <p:nvGrpSpPr>
          <p:cNvPr id="17" name="Group 16">
            <a:extLst>
              <a:ext uri="{FF2B5EF4-FFF2-40B4-BE49-F238E27FC236}">
                <a16:creationId xmlns="" xmlns:a16="http://schemas.microsoft.com/office/drawing/2014/main" id="{4F23885C-6943-4AB9-8952-4104CB5ED36F}"/>
              </a:ext>
            </a:extLst>
          </p:cNvPr>
          <p:cNvGrpSpPr/>
          <p:nvPr/>
        </p:nvGrpSpPr>
        <p:grpSpPr>
          <a:xfrm>
            <a:off x="9013198" y="1713342"/>
            <a:ext cx="2744473" cy="2606470"/>
            <a:chOff x="9013198" y="1713342"/>
            <a:chExt cx="2744473" cy="2606470"/>
          </a:xfrm>
        </p:grpSpPr>
        <p:sp>
          <p:nvSpPr>
            <p:cNvPr id="11" name="Rectangle: Rounded Corners 10">
              <a:extLst>
                <a:ext uri="{FF2B5EF4-FFF2-40B4-BE49-F238E27FC236}">
                  <a16:creationId xmlns="" xmlns:a16="http://schemas.microsoft.com/office/drawing/2014/main" id="{1BA3D078-CD55-499E-BC12-61AF85674F39}"/>
                </a:ext>
              </a:extLst>
            </p:cNvPr>
            <p:cNvSpPr/>
            <p:nvPr/>
          </p:nvSpPr>
          <p:spPr>
            <a:xfrm>
              <a:off x="9019467" y="1713342"/>
              <a:ext cx="2556949" cy="25167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 xmlns:a16="http://schemas.microsoft.com/office/drawing/2014/main" id="{3E3DD59C-889D-4310-A066-12E1D077F43C}"/>
                </a:ext>
              </a:extLst>
            </p:cNvPr>
            <p:cNvSpPr/>
            <p:nvPr/>
          </p:nvSpPr>
          <p:spPr>
            <a:xfrm>
              <a:off x="9104699" y="1803035"/>
              <a:ext cx="2556949" cy="2516777"/>
            </a:xfrm>
            <a:prstGeom prst="roundRect">
              <a:avLst/>
            </a:prstGeom>
            <a:ln>
              <a:solidFill>
                <a:srgbClr val="4472C4"/>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The best would emerge as competition makes everyone else better.</a:t>
              </a:r>
            </a:p>
          </p:txBody>
        </p:sp>
        <p:sp>
          <p:nvSpPr>
            <p:cNvPr id="15" name="Rectangle 14">
              <a:extLst>
                <a:ext uri="{FF2B5EF4-FFF2-40B4-BE49-F238E27FC236}">
                  <a16:creationId xmlns="" xmlns:a16="http://schemas.microsoft.com/office/drawing/2014/main" id="{5D59E879-F347-4B2E-A72A-4E63694EA37D}"/>
                </a:ext>
              </a:extLst>
            </p:cNvPr>
            <p:cNvSpPr/>
            <p:nvPr/>
          </p:nvSpPr>
          <p:spPr>
            <a:xfrm>
              <a:off x="9013198" y="1914183"/>
              <a:ext cx="2744473" cy="646331"/>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Results in best outcomes for everyone</a:t>
              </a:r>
            </a:p>
          </p:txBody>
        </p:sp>
      </p:grpSp>
    </p:spTree>
    <p:custDataLst>
      <p:tags r:id="rId1"/>
    </p:custDataLst>
    <p:extLst>
      <p:ext uri="{BB962C8B-B14F-4D97-AF65-F5344CB8AC3E}">
        <p14:creationId xmlns:p14="http://schemas.microsoft.com/office/powerpoint/2010/main" val="388074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 xmlns:a16="http://schemas.microsoft.com/office/drawing/2014/main" id="{701285B4-8014-4868-881B-C8063AF304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95223" y="812801"/>
            <a:ext cx="4496077" cy="5915891"/>
          </a:xfrm>
          <a:prstGeom prst="rect">
            <a:avLst/>
          </a:prstGeom>
        </p:spPr>
      </p:pic>
      <p:sp>
        <p:nvSpPr>
          <p:cNvPr id="7" name="TextBox 6">
            <a:extLst>
              <a:ext uri="{FF2B5EF4-FFF2-40B4-BE49-F238E27FC236}">
                <a16:creationId xmlns="" xmlns:a16="http://schemas.microsoft.com/office/drawing/2014/main" id="{1725E8AB-2E28-4EF1-9225-4E6278520A61}"/>
              </a:ext>
            </a:extLst>
          </p:cNvPr>
          <p:cNvSpPr txBox="1"/>
          <p:nvPr/>
        </p:nvSpPr>
        <p:spPr>
          <a:xfrm>
            <a:off x="3773804" y="2373450"/>
            <a:ext cx="1114425" cy="1200329"/>
          </a:xfrm>
          <a:prstGeom prst="rect">
            <a:avLst/>
          </a:prstGeom>
          <a:noFill/>
        </p:spPr>
        <p:txBody>
          <a:bodyPr wrap="square" rtlCol="0">
            <a:spAutoFit/>
          </a:bodyPr>
          <a:lstStyle/>
          <a:p>
            <a:pPr algn="ctr"/>
            <a:r>
              <a:rPr lang="en-US" sz="2400" dirty="0"/>
              <a:t>Don’t Feel Bad</a:t>
            </a:r>
            <a:endParaRPr lang="en-GB" sz="2400" dirty="0"/>
          </a:p>
        </p:txBody>
      </p:sp>
      <p:sp>
        <p:nvSpPr>
          <p:cNvPr id="11" name="TextBox 10">
            <a:extLst>
              <a:ext uri="{FF2B5EF4-FFF2-40B4-BE49-F238E27FC236}">
                <a16:creationId xmlns="" xmlns:a16="http://schemas.microsoft.com/office/drawing/2014/main" id="{179EB07E-E368-463B-A383-B9FE966F3012}"/>
              </a:ext>
            </a:extLst>
          </p:cNvPr>
          <p:cNvSpPr txBox="1"/>
          <p:nvPr/>
        </p:nvSpPr>
        <p:spPr>
          <a:xfrm>
            <a:off x="3525217" y="5555750"/>
            <a:ext cx="1519238" cy="461665"/>
          </a:xfrm>
          <a:prstGeom prst="rect">
            <a:avLst/>
          </a:prstGeom>
          <a:noFill/>
        </p:spPr>
        <p:txBody>
          <a:bodyPr wrap="square" rtlCol="0">
            <a:spAutoFit/>
          </a:bodyPr>
          <a:lstStyle/>
          <a:p>
            <a:pPr algn="ctr"/>
            <a:r>
              <a:rPr lang="en-US" sz="2400" dirty="0"/>
              <a:t>Good Try</a:t>
            </a:r>
            <a:endParaRPr lang="en-GB" sz="2400" dirty="0"/>
          </a:p>
        </p:txBody>
      </p:sp>
    </p:spTree>
    <p:custDataLst>
      <p:tags r:id="rId1"/>
    </p:custDataLst>
    <p:extLst>
      <p:ext uri="{BB962C8B-B14F-4D97-AF65-F5344CB8AC3E}">
        <p14:creationId xmlns:p14="http://schemas.microsoft.com/office/powerpoint/2010/main" val="135853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The Other Side</a:t>
            </a:r>
            <a:endParaRPr lang="en-GB" dirty="0"/>
          </a:p>
        </p:txBody>
      </p:sp>
      <p:sp>
        <p:nvSpPr>
          <p:cNvPr id="4" name="Content Placeholder 3">
            <a:extLst>
              <a:ext uri="{FF2B5EF4-FFF2-40B4-BE49-F238E27FC236}">
                <a16:creationId xmlns="" xmlns:a16="http://schemas.microsoft.com/office/drawing/2014/main" id="{B9F66089-F4FE-4772-823F-A62CD7C7DF88}"/>
              </a:ext>
            </a:extLst>
          </p:cNvPr>
          <p:cNvSpPr>
            <a:spLocks noGrp="1"/>
          </p:cNvSpPr>
          <p:nvPr>
            <p:ph idx="1"/>
          </p:nvPr>
        </p:nvSpPr>
        <p:spPr>
          <a:xfrm>
            <a:off x="528529" y="1453019"/>
            <a:ext cx="6673460" cy="4723944"/>
          </a:xfrm>
        </p:spPr>
        <p:txBody>
          <a:bodyPr/>
          <a:lstStyle/>
          <a:p>
            <a:r>
              <a:rPr lang="en-US" dirty="0"/>
              <a:t>However, for meritocracy to work, people must begin from the same, or at least similar, starting point(s</a:t>
            </a:r>
            <a:r>
              <a:rPr lang="en-US" dirty="0" smtClean="0"/>
              <a:t>). </a:t>
            </a:r>
            <a:endParaRPr lang="en-US" dirty="0"/>
          </a:p>
          <a:p>
            <a:pPr lvl="1"/>
            <a:r>
              <a:rPr lang="en-US" dirty="0"/>
              <a:t>Otherwise, all the benefits of meritocracy would dissipate</a:t>
            </a:r>
          </a:p>
          <a:p>
            <a:pPr lvl="1"/>
            <a:r>
              <a:rPr lang="en-US" dirty="0"/>
              <a:t>No social mobility</a:t>
            </a:r>
          </a:p>
          <a:p>
            <a:pPr lvl="1"/>
            <a:r>
              <a:rPr lang="en-US" dirty="0"/>
              <a:t>Not fair</a:t>
            </a:r>
          </a:p>
          <a:p>
            <a:pPr lvl="1"/>
            <a:r>
              <a:rPr lang="en-US" dirty="0"/>
              <a:t>No faith in the system</a:t>
            </a:r>
          </a:p>
          <a:p>
            <a:pPr lvl="1"/>
            <a:r>
              <a:rPr lang="en-US" dirty="0"/>
              <a:t>Not the best outcome</a:t>
            </a:r>
          </a:p>
          <a:p>
            <a:r>
              <a:rPr lang="en-US" dirty="0"/>
              <a:t> Is this true?</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12</a:t>
            </a:fld>
            <a:endParaRPr lang="en-GB" noProof="0" dirty="0"/>
          </a:p>
        </p:txBody>
      </p:sp>
    </p:spTree>
    <p:custDataLst>
      <p:tags r:id="rId1"/>
    </p:custDataLst>
    <p:extLst>
      <p:ext uri="{BB962C8B-B14F-4D97-AF65-F5344CB8AC3E}">
        <p14:creationId xmlns:p14="http://schemas.microsoft.com/office/powerpoint/2010/main" val="72735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 xmlns:a16="http://schemas.microsoft.com/office/drawing/2014/main"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1 and 4: </a:t>
            </a:r>
            <a:r>
              <a:rPr lang="en-US" sz="1400" dirty="0" err="1">
                <a:solidFill>
                  <a:schemeClr val="bg1"/>
                </a:solidFill>
              </a:rPr>
              <a:t>freshidea</a:t>
            </a:r>
            <a:r>
              <a:rPr lang="en-US" sz="1400" dirty="0">
                <a:solidFill>
                  <a:schemeClr val="bg1"/>
                </a:solidFill>
              </a:rPr>
              <a:t> (n.d.). Meritocracy Concept [Photograph]. Adobe Stock Images. </a:t>
            </a:r>
            <a:r>
              <a:rPr lang="en-US" sz="1400" dirty="0">
                <a:solidFill>
                  <a:schemeClr val="bg1"/>
                </a:solidFill>
                <a:hlinkClick r:id="rId3"/>
              </a:rPr>
              <a:t>https://stock.adobe.com/sg/images/meritocracy-concept/288612849</a:t>
            </a:r>
            <a:r>
              <a:rPr lang="en-US" sz="1400" dirty="0">
                <a:solidFill>
                  <a:schemeClr val="bg1"/>
                </a:solidFill>
              </a:rPr>
              <a:t> </a:t>
            </a:r>
          </a:p>
          <a:p>
            <a:pPr marL="0" indent="0">
              <a:buNone/>
            </a:pPr>
            <a:r>
              <a:rPr lang="en-US" sz="1400" dirty="0">
                <a:solidFill>
                  <a:schemeClr val="bg1"/>
                </a:solidFill>
              </a:rPr>
              <a:t>Slide 7: Lee, K.Y. (2000). </a:t>
            </a:r>
            <a:r>
              <a:rPr lang="en-US" sz="1400" i="1" dirty="0">
                <a:solidFill>
                  <a:schemeClr val="bg1"/>
                </a:solidFill>
              </a:rPr>
              <a:t>From Third World to First, The Singapore Story: 1965–2000. </a:t>
            </a:r>
            <a:r>
              <a:rPr lang="en-US" sz="1400" dirty="0">
                <a:solidFill>
                  <a:schemeClr val="bg1"/>
                </a:solidFill>
              </a:rPr>
              <a:t>Times Media. </a:t>
            </a:r>
          </a:p>
          <a:p>
            <a:pPr marL="0" indent="0">
              <a:buNone/>
            </a:pPr>
            <a:r>
              <a:rPr lang="en-US" sz="1400" dirty="0">
                <a:solidFill>
                  <a:schemeClr val="bg1"/>
                </a:solidFill>
              </a:rPr>
              <a:t>Slide 8: Goh, C.T. (1992). </a:t>
            </a:r>
            <a:r>
              <a:rPr lang="en-US" sz="1400" i="1" dirty="0">
                <a:solidFill>
                  <a:schemeClr val="bg1"/>
                </a:solidFill>
              </a:rPr>
              <a:t>My urgent mission.</a:t>
            </a:r>
            <a:r>
              <a:rPr lang="en-US" sz="1400" dirty="0">
                <a:solidFill>
                  <a:schemeClr val="bg1"/>
                </a:solidFill>
              </a:rPr>
              <a:t> </a:t>
            </a:r>
            <a:r>
              <a:rPr lang="en-US" sz="1400" dirty="0" err="1">
                <a:solidFill>
                  <a:schemeClr val="bg1"/>
                </a:solidFill>
              </a:rPr>
              <a:t>Petir</a:t>
            </a:r>
            <a:r>
              <a:rPr lang="en-US" sz="1400" dirty="0">
                <a:solidFill>
                  <a:schemeClr val="bg1"/>
                </a:solidFill>
              </a:rPr>
              <a:t>. Nos 11-12/92, pp. 10-19.</a:t>
            </a:r>
          </a:p>
          <a:p>
            <a:pPr marL="0" indent="0">
              <a:buNone/>
            </a:pPr>
            <a:r>
              <a:rPr lang="en-US" sz="1400" dirty="0">
                <a:solidFill>
                  <a:schemeClr val="bg1"/>
                </a:solidFill>
              </a:rPr>
              <a:t>Slide 9: Lee, K.Y. (2000). </a:t>
            </a:r>
            <a:r>
              <a:rPr lang="en-US" sz="1400" i="1" dirty="0">
                <a:solidFill>
                  <a:schemeClr val="bg1"/>
                </a:solidFill>
              </a:rPr>
              <a:t>From Third World to First, The Singapore Story: 1965–2000. </a:t>
            </a:r>
            <a:r>
              <a:rPr lang="en-US" sz="1400" dirty="0">
                <a:solidFill>
                  <a:schemeClr val="bg1"/>
                </a:solidFill>
              </a:rPr>
              <a:t>Times Media.  </a:t>
            </a:r>
          </a:p>
          <a:p>
            <a:pPr marL="0" indent="0">
              <a:buNone/>
            </a:pPr>
            <a:r>
              <a:rPr lang="en-US" sz="1400" dirty="0">
                <a:solidFill>
                  <a:schemeClr val="bg1"/>
                </a:solidFill>
              </a:rPr>
              <a:t>Slide 11: </a:t>
            </a:r>
            <a:r>
              <a:rPr lang="en-US" sz="1400" dirty="0" err="1">
                <a:solidFill>
                  <a:schemeClr val="bg1"/>
                </a:solidFill>
              </a:rPr>
              <a:t>bioraven</a:t>
            </a:r>
            <a:r>
              <a:rPr lang="en-US" sz="1400" dirty="0">
                <a:solidFill>
                  <a:schemeClr val="bg1"/>
                </a:solidFill>
              </a:rPr>
              <a:t> (n.d.). Trophy in gold [Photograph]. Adobe Stock Images. </a:t>
            </a:r>
            <a:r>
              <a:rPr lang="en-US" sz="1400" dirty="0">
                <a:solidFill>
                  <a:schemeClr val="bg1"/>
                </a:solidFill>
                <a:hlinkClick r:id="rId4"/>
              </a:rPr>
              <a:t>https://stock.adobe.com/sg/images/trophy-in-gold/21987464</a:t>
            </a:r>
            <a:r>
              <a:rPr lang="en-US" sz="1400" dirty="0">
                <a:solidFill>
                  <a:schemeClr val="bg1"/>
                </a:solidFill>
              </a:rPr>
              <a:t> </a:t>
            </a:r>
          </a:p>
          <a:p>
            <a:pPr marL="0" indent="0">
              <a:buNone/>
            </a:pPr>
            <a:endParaRPr lang="en-US" sz="1400" dirty="0">
              <a:solidFill>
                <a:schemeClr val="bg1"/>
              </a:solidFill>
            </a:endParaRPr>
          </a:p>
        </p:txBody>
      </p:sp>
      <p:sp>
        <p:nvSpPr>
          <p:cNvPr id="4" name="Slide Number Placeholder 3">
            <a:extLst>
              <a:ext uri="{FF2B5EF4-FFF2-40B4-BE49-F238E27FC236}">
                <a16:creationId xmlns="" xmlns:a16="http://schemas.microsoft.com/office/drawing/2014/main"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01303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Text&#10;&#10;Description automatically generated">
            <a:extLst>
              <a:ext uri="{FF2B5EF4-FFF2-40B4-BE49-F238E27FC236}">
                <a16:creationId xmlns="" xmlns:a16="http://schemas.microsoft.com/office/drawing/2014/main" id="{B0648604-5467-4313-A2ED-768DE89065B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23" name="Rectangle 27">
            <a:extLst>
              <a:ext uri="{FF2B5EF4-FFF2-40B4-BE49-F238E27FC236}">
                <a16:creationId xmlns="" xmlns:a16="http://schemas.microsoft.com/office/drawing/2014/main" id="{D971B873-B662-425E-8C3E-C0736B943A84}"/>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02: The Tyranny of Merit</a:t>
            </a:r>
          </a:p>
        </p:txBody>
      </p:sp>
      <p:sp>
        <p:nvSpPr>
          <p:cNvPr id="24" name="Rectangle 29">
            <a:extLst>
              <a:ext uri="{FF2B5EF4-FFF2-40B4-BE49-F238E27FC236}">
                <a16:creationId xmlns="" xmlns:a16="http://schemas.microsoft.com/office/drawing/2014/main" id="{EC7DC2A0-29C4-452A-8819-E02150A3EF90}"/>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25" name="Text Placeholder 1">
            <a:extLst>
              <a:ext uri="{FF2B5EF4-FFF2-40B4-BE49-F238E27FC236}">
                <a16:creationId xmlns="" xmlns:a16="http://schemas.microsoft.com/office/drawing/2014/main" id="{A3B78D44-E236-4CB4-AD61-0CEA623EF424}"/>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6" name="Picture 25">
            <a:extLst>
              <a:ext uri="{FF2B5EF4-FFF2-40B4-BE49-F238E27FC236}">
                <a16:creationId xmlns="" xmlns:a16="http://schemas.microsoft.com/office/drawing/2014/main" id="{CABEEABC-6FF6-47A3-A8C2-0CF302B17096}"/>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27" name="Text Placeholder 2">
            <a:extLst>
              <a:ext uri="{FF2B5EF4-FFF2-40B4-BE49-F238E27FC236}">
                <a16:creationId xmlns="" xmlns:a16="http://schemas.microsoft.com/office/drawing/2014/main" id="{D03F7930-28B9-4AF7-B50F-3A0625E99EC6}"/>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09: Meritocracy</a:t>
            </a:r>
          </a:p>
        </p:txBody>
      </p:sp>
    </p:spTree>
    <p:custDataLst>
      <p:tags r:id="rId1"/>
    </p:custDataLst>
    <p:extLst>
      <p:ext uri="{BB962C8B-B14F-4D97-AF65-F5344CB8AC3E}">
        <p14:creationId xmlns:p14="http://schemas.microsoft.com/office/powerpoint/2010/main" val="1798940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fontScale="90000"/>
          </a:bodyPr>
          <a:lstStyle/>
          <a:p>
            <a:r>
              <a:rPr lang="en-US" dirty="0"/>
              <a:t>The Tyranny of Merit: College Admissions Scandal</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 xmlns:a16="http://schemas.microsoft.com/office/drawing/2014/main" id="{1D4ECDEB-E2F0-4445-9878-6BE36CA2B8C3}"/>
              </a:ext>
            </a:extLst>
          </p:cNvPr>
          <p:cNvSpPr/>
          <p:nvPr/>
        </p:nvSpPr>
        <p:spPr>
          <a:xfrm>
            <a:off x="1139608" y="2142341"/>
            <a:ext cx="2528730" cy="3486227"/>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latin typeface="Arial" panose="020B0604020202020204" pitchFamily="34" charset="0"/>
                <a:cs typeface="Arial" panose="020B0604020202020204" pitchFamily="34" charset="0"/>
              </a:rPr>
              <a:t>Felicity Hoffman</a:t>
            </a:r>
          </a:p>
          <a:p>
            <a:pPr algn="ctr"/>
            <a:r>
              <a:rPr lang="en-US" sz="1200" dirty="0">
                <a:solidFill>
                  <a:schemeClr val="tx1"/>
                </a:solidFill>
                <a:latin typeface="Arial" panose="020B0604020202020204" pitchFamily="34" charset="0"/>
                <a:cs typeface="Arial" panose="020B0604020202020204" pitchFamily="34" charset="0"/>
              </a:rPr>
              <a:t>(Desperate Housewives)</a:t>
            </a:r>
            <a:endParaRPr lang="en-GB" sz="1200"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FA17306E-66D4-4B2C-83EE-C512BF1CE6C1}"/>
              </a:ext>
            </a:extLst>
          </p:cNvPr>
          <p:cNvSpPr/>
          <p:nvPr/>
        </p:nvSpPr>
        <p:spPr>
          <a:xfrm>
            <a:off x="4375767" y="2147608"/>
            <a:ext cx="2528730" cy="3486227"/>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latin typeface="Arial" panose="020B0604020202020204" pitchFamily="34" charset="0"/>
                <a:cs typeface="Arial" panose="020B0604020202020204" pitchFamily="34" charset="0"/>
              </a:rPr>
              <a:t>Lori Loughlin</a:t>
            </a:r>
          </a:p>
          <a:p>
            <a:pPr algn="ctr"/>
            <a:r>
              <a:rPr lang="en-US" sz="1200" dirty="0">
                <a:solidFill>
                  <a:schemeClr val="tx1"/>
                </a:solidFill>
                <a:latin typeface="Arial" panose="020B0604020202020204" pitchFamily="34" charset="0"/>
                <a:cs typeface="Arial" panose="020B0604020202020204" pitchFamily="34" charset="0"/>
              </a:rPr>
              <a:t>(Full House)</a:t>
            </a:r>
            <a:endParaRPr lang="en-GB" sz="1200" dirty="0">
              <a:solidFill>
                <a:schemeClr val="tx1"/>
              </a:solidFill>
              <a:latin typeface="Arial" panose="020B0604020202020204" pitchFamily="34" charset="0"/>
              <a:cs typeface="Arial" panose="020B0604020202020204" pitchFamily="34" charset="0"/>
            </a:endParaRPr>
          </a:p>
        </p:txBody>
      </p:sp>
      <p:pic>
        <p:nvPicPr>
          <p:cNvPr id="7" name="Picture 6" descr="A picture containing person, person&#10;&#10;Description automatically generated">
            <a:extLst>
              <a:ext uri="{FF2B5EF4-FFF2-40B4-BE49-F238E27FC236}">
                <a16:creationId xmlns="" xmlns:a16="http://schemas.microsoft.com/office/drawing/2014/main" id="{0F131545-B989-444A-BAB9-0AAC40FDAD71}"/>
              </a:ext>
            </a:extLst>
          </p:cNvPr>
          <p:cNvPicPr>
            <a:picLocks noChangeAspect="1"/>
          </p:cNvPicPr>
          <p:nvPr/>
        </p:nvPicPr>
        <p:blipFill>
          <a:blip r:embed="rId4"/>
          <a:stretch>
            <a:fillRect/>
          </a:stretch>
        </p:blipFill>
        <p:spPr>
          <a:xfrm>
            <a:off x="1063408" y="1549148"/>
            <a:ext cx="2698484" cy="352433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A picture containing person, person, clothing, smiling&#10;&#10;Description automatically generated">
            <a:extLst>
              <a:ext uri="{FF2B5EF4-FFF2-40B4-BE49-F238E27FC236}">
                <a16:creationId xmlns="" xmlns:a16="http://schemas.microsoft.com/office/drawing/2014/main" id="{55947028-782D-45A3-A8EC-6A95993CAE98}"/>
              </a:ext>
            </a:extLst>
          </p:cNvPr>
          <p:cNvPicPr>
            <a:picLocks noChangeAspect="1"/>
          </p:cNvPicPr>
          <p:nvPr/>
        </p:nvPicPr>
        <p:blipFill>
          <a:blip r:embed="rId5"/>
          <a:stretch>
            <a:fillRect/>
          </a:stretch>
        </p:blipFill>
        <p:spPr>
          <a:xfrm>
            <a:off x="4275029" y="1549147"/>
            <a:ext cx="2698484" cy="3524330"/>
          </a:xfrm>
          <a:prstGeom prst="rect">
            <a:avLst/>
          </a:prstGeom>
          <a:ln w="88900" cap="sq" cmpd="thickThin">
            <a:solidFill>
              <a:srgbClr val="000000"/>
            </a:solidFill>
            <a:prstDash val="solid"/>
            <a:miter lim="800000"/>
          </a:ln>
          <a:effectLst>
            <a:innerShdw blurRad="76200">
              <a:srgbClr val="000000"/>
            </a:innerShdw>
          </a:effectLst>
        </p:spPr>
      </p:pic>
      <p:sp>
        <p:nvSpPr>
          <p:cNvPr id="15" name="Rectangle 14">
            <a:extLst>
              <a:ext uri="{FF2B5EF4-FFF2-40B4-BE49-F238E27FC236}">
                <a16:creationId xmlns="" xmlns:a16="http://schemas.microsoft.com/office/drawing/2014/main" id="{298349DB-2A18-478B-A19E-C8DAD8C89E95}"/>
              </a:ext>
            </a:extLst>
          </p:cNvPr>
          <p:cNvSpPr/>
          <p:nvPr/>
        </p:nvSpPr>
        <p:spPr>
          <a:xfrm>
            <a:off x="1148285" y="5666671"/>
            <a:ext cx="5756212" cy="343032"/>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2019 College Admissions Scandal</a:t>
            </a:r>
            <a:endParaRPr lang="en-GB" sz="1200" dirty="0">
              <a:solidFill>
                <a:schemeClr val="tx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32735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fontScale="90000"/>
          </a:bodyPr>
          <a:lstStyle/>
          <a:p>
            <a:r>
              <a:rPr lang="en-US" dirty="0"/>
              <a:t>The Tyranny of Merit: College Admissions Scandal</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p:txBody>
          <a:bodyPr/>
          <a:lstStyle/>
          <a:p>
            <a:r>
              <a:rPr lang="en-US" dirty="0"/>
              <a:t>The scandal provoked universal outrage.</a:t>
            </a:r>
          </a:p>
          <a:p>
            <a:pPr lvl="1"/>
            <a:r>
              <a:rPr lang="en-US" dirty="0"/>
              <a:t>Most people expressed unhappiness and contempt for how the wealthy and powerful can rig the system.</a:t>
            </a:r>
          </a:p>
          <a:p>
            <a:pPr lvl="1"/>
            <a:r>
              <a:rPr lang="en-US" dirty="0"/>
              <a:t>Questions of justice and fairness were behind the discontentment.</a:t>
            </a:r>
          </a:p>
          <a:p>
            <a:r>
              <a:rPr lang="en-US" dirty="0"/>
              <a:t>However,</a:t>
            </a:r>
          </a:p>
          <a:p>
            <a:pPr lvl="1"/>
            <a:r>
              <a:rPr lang="en-US" dirty="0"/>
              <a:t>How is what the parents did different from what most parents do?</a:t>
            </a:r>
          </a:p>
          <a:p>
            <a:pPr lvl="1"/>
            <a:r>
              <a:rPr lang="en-US" dirty="0"/>
              <a:t>How is it different from tuition; enrichment; buying the best equipment for the children?</a:t>
            </a:r>
          </a:p>
          <a:p>
            <a:pPr lvl="1"/>
            <a:r>
              <a:rPr lang="en-US" dirty="0"/>
              <a:t>Wouldn’t differences in wealth affect the ‘meritocratic outcome’? </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16</a:t>
            </a:fld>
            <a:endParaRPr lang="en-GB" noProof="0" dirty="0"/>
          </a:p>
        </p:txBody>
      </p:sp>
    </p:spTree>
    <p:custDataLst>
      <p:tags r:id="rId1"/>
    </p:custDataLst>
    <p:extLst>
      <p:ext uri="{BB962C8B-B14F-4D97-AF65-F5344CB8AC3E}">
        <p14:creationId xmlns:p14="http://schemas.microsoft.com/office/powerpoint/2010/main" val="189317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a:bodyPr>
          <a:lstStyle/>
          <a:p>
            <a:r>
              <a:rPr lang="en-US" dirty="0"/>
              <a:t>The Tyranny of Merit: Tuition Industry</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1030" name="Picture 6" descr="kumon logo">
            <a:extLst>
              <a:ext uri="{FF2B5EF4-FFF2-40B4-BE49-F238E27FC236}">
                <a16:creationId xmlns="" xmlns:a16="http://schemas.microsoft.com/office/drawing/2014/main" id="{7E4A9880-F9BF-415F-9288-F2EE56105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072" y="2572370"/>
            <a:ext cx="2354691" cy="5553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 xmlns:a16="http://schemas.microsoft.com/office/drawing/2014/main" id="{5BF06FE4-A24F-40BF-B2C7-5F8A886AD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072" y="3446090"/>
            <a:ext cx="2354691" cy="67574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 xmlns:a16="http://schemas.microsoft.com/office/drawing/2014/main" id="{24AEFA99-40A2-49A3-BE27-B8C5D1BA0D3A}"/>
              </a:ext>
            </a:extLst>
          </p:cNvPr>
          <p:cNvGrpSpPr/>
          <p:nvPr/>
        </p:nvGrpSpPr>
        <p:grpSpPr>
          <a:xfrm>
            <a:off x="754602" y="866775"/>
            <a:ext cx="3510565" cy="5578474"/>
            <a:chOff x="754602" y="866775"/>
            <a:chExt cx="3510565" cy="5578474"/>
          </a:xfrm>
        </p:grpSpPr>
        <p:sp>
          <p:nvSpPr>
            <p:cNvPr id="6" name="Rectangle 5">
              <a:extLst>
                <a:ext uri="{FF2B5EF4-FFF2-40B4-BE49-F238E27FC236}">
                  <a16:creationId xmlns="" xmlns:a16="http://schemas.microsoft.com/office/drawing/2014/main" id="{8600CF8C-1A14-4432-AA9C-3A6151A3EA9D}"/>
                </a:ext>
              </a:extLst>
            </p:cNvPr>
            <p:cNvSpPr/>
            <p:nvPr/>
          </p:nvSpPr>
          <p:spPr>
            <a:xfrm>
              <a:off x="1196440" y="1560608"/>
              <a:ext cx="3068727" cy="584775"/>
            </a:xfrm>
            <a:prstGeom prst="rect">
              <a:avLst/>
            </a:prstGeom>
            <a:noFill/>
          </p:spPr>
          <p:txBody>
            <a:bodyPr wrap="square" lIns="91440" tIns="45720" rIns="91440" bIns="45720">
              <a:spAutoFit/>
            </a:bodyPr>
            <a:lstStyle/>
            <a:p>
              <a:r>
                <a:rPr lang="en-US" sz="3200" b="1" dirty="0">
                  <a:ln w="0"/>
                  <a:effectLst>
                    <a:outerShdw blurRad="38100" dist="19050" dir="2700000" algn="tl" rotWithShape="0">
                      <a:schemeClr val="dk1">
                        <a:alpha val="40000"/>
                      </a:schemeClr>
                    </a:outerShdw>
                  </a:effectLst>
                </a:rPr>
                <a:t>DAILY NEWS</a:t>
              </a:r>
            </a:p>
          </p:txBody>
        </p:sp>
        <p:pic>
          <p:nvPicPr>
            <p:cNvPr id="3" name="Picture 2" descr="Shape, rectangle&#10;&#10;Description automatically generated">
              <a:extLst>
                <a:ext uri="{FF2B5EF4-FFF2-40B4-BE49-F238E27FC236}">
                  <a16:creationId xmlns="" xmlns:a16="http://schemas.microsoft.com/office/drawing/2014/main" id="{4E62E843-59F6-48FA-AB74-3180FDEC944D}"/>
                </a:ext>
              </a:extLst>
            </p:cNvPr>
            <p:cNvPicPr>
              <a:picLocks noChangeAspect="1"/>
            </p:cNvPicPr>
            <p:nvPr/>
          </p:nvPicPr>
          <p:blipFill rotWithShape="1">
            <a:blip r:embed="rId6">
              <a:clrChange>
                <a:clrFrom>
                  <a:srgbClr val="FFFFFF"/>
                </a:clrFrom>
                <a:clrTo>
                  <a:srgbClr val="FFFFFF">
                    <a:alpha val="0"/>
                  </a:srgbClr>
                </a:clrTo>
              </a:clrChange>
            </a:blip>
            <a:srcRect l="31040" r="32287"/>
            <a:stretch/>
          </p:blipFill>
          <p:spPr>
            <a:xfrm>
              <a:off x="754602" y="866775"/>
              <a:ext cx="3068727" cy="5578474"/>
            </a:xfrm>
            <a:prstGeom prst="rect">
              <a:avLst/>
            </a:prstGeom>
          </p:spPr>
        </p:pic>
        <p:pic>
          <p:nvPicPr>
            <p:cNvPr id="1026" name="Picture 2">
              <a:extLst>
                <a:ext uri="{FF2B5EF4-FFF2-40B4-BE49-F238E27FC236}">
                  <a16:creationId xmlns="" xmlns:a16="http://schemas.microsoft.com/office/drawing/2014/main" id="{B6CF71B0-2CDC-4C19-8039-2BDA33CAFE83}"/>
                </a:ext>
              </a:extLst>
            </p:cNvPr>
            <p:cNvPicPr>
              <a:picLocks noChangeAspect="1" noChangeArrowheads="1"/>
            </p:cNvPicPr>
            <p:nvPr/>
          </p:nvPicPr>
          <p:blipFill>
            <a:blip r:embed="rId7"/>
            <a:srcRect/>
            <a:stretch/>
          </p:blipFill>
          <p:spPr bwMode="auto">
            <a:xfrm>
              <a:off x="1298040" y="2400309"/>
              <a:ext cx="2075483" cy="13836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 xmlns:a16="http://schemas.microsoft.com/office/drawing/2014/main" id="{E2A6CFD7-FECB-48D4-BFD9-C35178BEF7BC}"/>
                </a:ext>
              </a:extLst>
            </p:cNvPr>
            <p:cNvSpPr/>
            <p:nvPr/>
          </p:nvSpPr>
          <p:spPr>
            <a:xfrm>
              <a:off x="1196440" y="2096927"/>
              <a:ext cx="881435" cy="253916"/>
            </a:xfrm>
            <a:prstGeom prst="rect">
              <a:avLst/>
            </a:prstGeom>
            <a:noFill/>
          </p:spPr>
          <p:txBody>
            <a:bodyPr wrap="square" lIns="91440" tIns="45720" rIns="91440" bIns="45720">
              <a:spAutoFit/>
            </a:bodyPr>
            <a:lstStyle/>
            <a:p>
              <a:r>
                <a:rPr lang="en-US" sz="1050" dirty="0">
                  <a:ln w="0"/>
                  <a:effectLst>
                    <a:outerShdw blurRad="38100" dist="19050" dir="2700000" algn="tl" rotWithShape="0">
                      <a:schemeClr val="dk1">
                        <a:alpha val="40000"/>
                      </a:schemeClr>
                    </a:outerShdw>
                  </a:effectLst>
                </a:rPr>
                <a:t>SINGAPORE</a:t>
              </a:r>
            </a:p>
          </p:txBody>
        </p:sp>
        <p:sp>
          <p:nvSpPr>
            <p:cNvPr id="11" name="Rectangle 10">
              <a:extLst>
                <a:ext uri="{FF2B5EF4-FFF2-40B4-BE49-F238E27FC236}">
                  <a16:creationId xmlns="" xmlns:a16="http://schemas.microsoft.com/office/drawing/2014/main" id="{7213E351-894E-402E-800C-243FAB9E90C2}"/>
                </a:ext>
              </a:extLst>
            </p:cNvPr>
            <p:cNvSpPr/>
            <p:nvPr/>
          </p:nvSpPr>
          <p:spPr>
            <a:xfrm>
              <a:off x="1196440" y="3855866"/>
              <a:ext cx="2103944" cy="1938992"/>
            </a:xfrm>
            <a:prstGeom prst="rect">
              <a:avLst/>
            </a:prstGeom>
          </p:spPr>
          <p:txBody>
            <a:bodyPr wrap="square">
              <a:spAutoFit/>
            </a:bodyPr>
            <a:lstStyle/>
            <a:p>
              <a:r>
                <a:rPr lang="en-GB" sz="2000" b="1" dirty="0">
                  <a:latin typeface="Arial" panose="020B0604020202020204" pitchFamily="34" charset="0"/>
                  <a:cs typeface="Arial" panose="020B0604020202020204" pitchFamily="34" charset="0"/>
                </a:rPr>
                <a:t>Tuition has ballooned to a S$1.4b industry in Singapore. Should we be concerned?</a:t>
              </a:r>
            </a:p>
          </p:txBody>
        </p:sp>
        <p:cxnSp>
          <p:nvCxnSpPr>
            <p:cNvPr id="13" name="Straight Connector 12">
              <a:extLst>
                <a:ext uri="{FF2B5EF4-FFF2-40B4-BE49-F238E27FC236}">
                  <a16:creationId xmlns="" xmlns:a16="http://schemas.microsoft.com/office/drawing/2014/main" id="{405388DF-DFEF-43FD-BE59-E5C970E73A2B}"/>
                </a:ext>
              </a:extLst>
            </p:cNvPr>
            <p:cNvCxnSpPr>
              <a:cxnSpLocks/>
            </p:cNvCxnSpPr>
            <p:nvPr/>
          </p:nvCxnSpPr>
          <p:spPr>
            <a:xfrm>
              <a:off x="1285340" y="5747677"/>
              <a:ext cx="1745672" cy="0"/>
            </a:xfrm>
            <a:prstGeom prst="line">
              <a:avLst/>
            </a:prstGeom>
            <a:ln w="28575"/>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2874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a:bodyPr>
          <a:lstStyle/>
          <a:p>
            <a:r>
              <a:rPr lang="en-US" dirty="0"/>
              <a:t>The Tyranny of Merit: Inherited Meritocracy</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p:txBody>
          <a:bodyPr/>
          <a:lstStyle/>
          <a:p>
            <a:r>
              <a:rPr lang="en-US" dirty="0"/>
              <a:t>Empirically, wealth is the best predictor of educational performance. (Sandel, 2021)</a:t>
            </a:r>
          </a:p>
          <a:p>
            <a:pPr lvl="1"/>
            <a:r>
              <a:rPr lang="en-US" dirty="0"/>
              <a:t>It makes logical sense too.</a:t>
            </a:r>
          </a:p>
          <a:p>
            <a:r>
              <a:rPr lang="en-US" dirty="0"/>
              <a:t>So, if wealth predicts income better than any other factor, is meritocracy undermined? </a:t>
            </a:r>
          </a:p>
          <a:p>
            <a:pPr lvl="1"/>
            <a:r>
              <a:rPr lang="en-US" dirty="0"/>
              <a:t>Hereditary </a:t>
            </a:r>
            <a:r>
              <a:rPr lang="en-US" dirty="0" smtClean="0"/>
              <a:t>meritocracy </a:t>
            </a:r>
            <a:r>
              <a:rPr lang="en-US" dirty="0"/>
              <a:t>is a term introduced by Ben Bernanke in 2015</a:t>
            </a:r>
          </a:p>
          <a:p>
            <a:r>
              <a:rPr lang="en-US" dirty="0"/>
              <a:t>In a sense, the college admissions scandal is an extension of the meritocratic system, isn’t it?</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18</a:t>
            </a:fld>
            <a:endParaRPr lang="en-GB" noProof="0" dirty="0"/>
          </a:p>
        </p:txBody>
      </p:sp>
    </p:spTree>
    <p:custDataLst>
      <p:tags r:id="rId1"/>
    </p:custDataLst>
    <p:extLst>
      <p:ext uri="{BB962C8B-B14F-4D97-AF65-F5344CB8AC3E}">
        <p14:creationId xmlns:p14="http://schemas.microsoft.com/office/powerpoint/2010/main" val="124139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The Tyranny of Merit: Problems of Meritocracy</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p:txBody>
          <a:bodyPr/>
          <a:lstStyle/>
          <a:p>
            <a:r>
              <a:rPr lang="en-US" dirty="0"/>
              <a:t>Different </a:t>
            </a:r>
            <a:r>
              <a:rPr lang="en-US" dirty="0" smtClean="0"/>
              <a:t>starting </a:t>
            </a:r>
            <a:r>
              <a:rPr lang="en-US" dirty="0"/>
              <a:t>p</a:t>
            </a:r>
            <a:r>
              <a:rPr lang="en-US" dirty="0" smtClean="0"/>
              <a:t>oints</a:t>
            </a:r>
            <a:endParaRPr lang="en-US" dirty="0"/>
          </a:p>
          <a:p>
            <a:pPr lvl="1"/>
            <a:r>
              <a:rPr lang="en-US" dirty="0"/>
              <a:t>The rich get richer; the poor get poorer.</a:t>
            </a:r>
          </a:p>
          <a:p>
            <a:r>
              <a:rPr lang="en-US" dirty="0"/>
              <a:t>Who defines merit?</a:t>
            </a:r>
          </a:p>
          <a:p>
            <a:pPr lvl="1"/>
            <a:r>
              <a:rPr lang="en-US" dirty="0"/>
              <a:t>Do well-educated people make better </a:t>
            </a:r>
            <a:r>
              <a:rPr lang="en-US" dirty="0" smtClean="0"/>
              <a:t>politicians/leaders</a:t>
            </a:r>
            <a:r>
              <a:rPr lang="en-US" dirty="0"/>
              <a:t>, for example?</a:t>
            </a:r>
          </a:p>
          <a:p>
            <a:r>
              <a:rPr lang="en-US" dirty="0"/>
              <a:t>Transforms our ‘soul’</a:t>
            </a:r>
          </a:p>
          <a:p>
            <a:pPr lvl="1"/>
            <a:r>
              <a:rPr lang="en-US" dirty="0"/>
              <a:t>We start looking at others in terms of their </a:t>
            </a:r>
            <a:r>
              <a:rPr lang="en-US" dirty="0" smtClean="0"/>
              <a:t>values, </a:t>
            </a:r>
            <a:r>
              <a:rPr lang="en-US" dirty="0"/>
              <a:t>rather than in terms of our values.</a:t>
            </a:r>
          </a:p>
          <a:p>
            <a:pPr lvl="1"/>
            <a:r>
              <a:rPr lang="en-US" dirty="0"/>
              <a:t>Makes humans ultra-competitive.</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19</a:t>
            </a:fld>
            <a:endParaRPr lang="en-GB" noProof="0" dirty="0"/>
          </a:p>
        </p:txBody>
      </p:sp>
    </p:spTree>
    <p:custDataLst>
      <p:tags r:id="rId1"/>
    </p:custDataLst>
    <p:extLst>
      <p:ext uri="{BB962C8B-B14F-4D97-AF65-F5344CB8AC3E}">
        <p14:creationId xmlns:p14="http://schemas.microsoft.com/office/powerpoint/2010/main" val="427141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Learning Objectives</a:t>
            </a:r>
            <a:endParaRPr lang="en-GB" dirty="0"/>
          </a:p>
        </p:txBody>
      </p:sp>
      <p:sp>
        <p:nvSpPr>
          <p:cNvPr id="6" name="Content Placeholder 5">
            <a:extLst>
              <a:ext uri="{FF2B5EF4-FFF2-40B4-BE49-F238E27FC236}">
                <a16:creationId xmlns="" xmlns:a16="http://schemas.microsoft.com/office/drawing/2014/main" id="{50180E02-B0CC-B647-B48F-CBF0F98503A6}"/>
              </a:ext>
            </a:extLst>
          </p:cNvPr>
          <p:cNvSpPr>
            <a:spLocks noGrp="1"/>
          </p:cNvSpPr>
          <p:nvPr>
            <p:ph idx="1"/>
          </p:nvPr>
        </p:nvSpPr>
        <p:spPr/>
        <p:txBody>
          <a:bodyPr/>
          <a:lstStyle/>
          <a:p>
            <a:pPr marL="0" indent="0">
              <a:lnSpc>
                <a:spcPct val="100000"/>
              </a:lnSpc>
              <a:buNone/>
            </a:pPr>
            <a:r>
              <a:rPr lang="en-GB" dirty="0"/>
              <a:t>By the end of this lecture, you should be able to:</a:t>
            </a:r>
          </a:p>
          <a:p>
            <a:pPr>
              <a:lnSpc>
                <a:spcPct val="100000"/>
              </a:lnSpc>
              <a:buFont typeface="Wingdings" panose="05000000000000000000" pitchFamily="2" charset="2"/>
              <a:buChar char="§"/>
            </a:pPr>
            <a:r>
              <a:rPr lang="en-GB" dirty="0"/>
              <a:t>Explain the concept of meritocracy.</a:t>
            </a:r>
          </a:p>
          <a:p>
            <a:pPr>
              <a:lnSpc>
                <a:spcPct val="100000"/>
              </a:lnSpc>
              <a:buFont typeface="Wingdings" panose="05000000000000000000" pitchFamily="2" charset="2"/>
              <a:buChar char="§"/>
            </a:pPr>
            <a:r>
              <a:rPr lang="en-GB" dirty="0"/>
              <a:t>Explain the flaws in meritocracy.</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a:xfrm>
            <a:off x="9299532" y="6356350"/>
            <a:ext cx="2743200" cy="365125"/>
          </a:xfrm>
        </p:spPr>
        <p:txBody>
          <a:bodyPr/>
          <a:lstStyle/>
          <a:p>
            <a:fld id="{DCCDAF49-C2BC-4840-A69D-46A51E9AF11C}" type="slidenum">
              <a:rPr lang="en-GB" smtClean="0"/>
              <a:pPr/>
              <a:t>2</a:t>
            </a:fld>
            <a:endParaRPr lang="en-GB" dirty="0"/>
          </a:p>
        </p:txBody>
      </p:sp>
    </p:spTree>
    <p:custDataLst>
      <p:tags r:id="rId1"/>
    </p:custDataLst>
    <p:extLst>
      <p:ext uri="{BB962C8B-B14F-4D97-AF65-F5344CB8AC3E}">
        <p14:creationId xmlns:p14="http://schemas.microsoft.com/office/powerpoint/2010/main" val="249795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a:bodyPr>
          <a:lstStyle/>
          <a:p>
            <a:r>
              <a:rPr lang="en-US" dirty="0"/>
              <a:t>The Tyranny of Merit: Problems of Meritocracy</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 xmlns:a16="http://schemas.microsoft.com/office/drawing/2014/main" id="{5008A502-EFEC-4883-A2CC-2E04FAEF3ECC}"/>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peech Bubble: Rectangle 8">
            <a:extLst>
              <a:ext uri="{FF2B5EF4-FFF2-40B4-BE49-F238E27FC236}">
                <a16:creationId xmlns="" xmlns:a16="http://schemas.microsoft.com/office/drawing/2014/main" id="{6DE3CE3B-618E-4634-8257-56F81667A12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 xmlns:a16="http://schemas.microsoft.com/office/drawing/2014/main" id="{B5651A6D-7A05-4BA8-BC50-0B789F52E0C1}"/>
              </a:ext>
            </a:extLst>
          </p:cNvPr>
          <p:cNvSpPr/>
          <p:nvPr/>
        </p:nvSpPr>
        <p:spPr>
          <a:xfrm>
            <a:off x="751997" y="1590674"/>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1" name="Rectangle 10">
            <a:extLst>
              <a:ext uri="{FF2B5EF4-FFF2-40B4-BE49-F238E27FC236}">
                <a16:creationId xmlns="" xmlns:a16="http://schemas.microsoft.com/office/drawing/2014/main" id="{ECA19964-3542-4147-B307-27E1D6A9CFFE}"/>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2" name="Rectangle 11">
            <a:extLst>
              <a:ext uri="{FF2B5EF4-FFF2-40B4-BE49-F238E27FC236}">
                <a16:creationId xmlns="" xmlns:a16="http://schemas.microsoft.com/office/drawing/2014/main" id="{96F7A400-BF69-4FE6-89BA-4BD130206F10}"/>
              </a:ext>
            </a:extLst>
          </p:cNvPr>
          <p:cNvSpPr/>
          <p:nvPr/>
        </p:nvSpPr>
        <p:spPr>
          <a:xfrm>
            <a:off x="1574123" y="2409137"/>
            <a:ext cx="4323871" cy="230832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“As the meritocracy intensifies, the striving so absorbs us that our indebtedness recedes from view. In this way, even a fair meritocracy, one without cheating or bribery or special privileges for the wealthy, induces the mistaken impression that we have made it on our own.”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(Sandel, 2021)</a:t>
            </a:r>
            <a:endParaRPr lang="en-US" sz="16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318595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a:bodyPr>
          <a:lstStyle/>
          <a:p>
            <a:r>
              <a:rPr lang="en-US" dirty="0"/>
              <a:t>The Tyranny of Merit: Solutions</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a:xfrm>
            <a:off x="530352" y="1453019"/>
            <a:ext cx="10512117" cy="4723944"/>
          </a:xfrm>
        </p:spPr>
        <p:txBody>
          <a:bodyPr/>
          <a:lstStyle/>
          <a:p>
            <a:r>
              <a:rPr lang="en-US" dirty="0"/>
              <a:t>What then, do we do? Should we abandon meritocracy?</a:t>
            </a:r>
          </a:p>
          <a:p>
            <a:pPr lvl="1"/>
            <a:r>
              <a:rPr lang="en-US" dirty="0"/>
              <a:t>Abandoning it may </a:t>
            </a:r>
            <a:r>
              <a:rPr lang="en-US"/>
              <a:t>lead to problems </a:t>
            </a:r>
            <a:r>
              <a:rPr lang="en-US" dirty="0"/>
              <a:t>which plague other societies and </a:t>
            </a:r>
            <a:r>
              <a:rPr lang="en-US" dirty="0" err="1"/>
              <a:t>civilisations</a:t>
            </a:r>
            <a:r>
              <a:rPr lang="en-US" dirty="0"/>
              <a:t>.</a:t>
            </a:r>
          </a:p>
          <a:p>
            <a:pPr lvl="1"/>
            <a:r>
              <a:rPr lang="en-US" dirty="0"/>
              <a:t>Preferential treatment based on race and religion, for instance, would be markedly worse than hereditary meritocracy!</a:t>
            </a:r>
          </a:p>
          <a:p>
            <a:pPr lvl="1"/>
            <a:r>
              <a:rPr lang="en-US" dirty="0"/>
              <a:t>However, hereditary meritocracy is definitely a problem too.</a:t>
            </a:r>
          </a:p>
          <a:p>
            <a:r>
              <a:rPr lang="en-US" dirty="0"/>
              <a:t>At the very least, refinements need to be made to meritocracy.</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40434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The Tyranny of Merit: Solutions</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p:txBody>
          <a:bodyPr/>
          <a:lstStyle/>
          <a:p>
            <a:pPr marL="0" indent="0">
              <a:buNone/>
            </a:pPr>
            <a:r>
              <a:rPr lang="en-US" dirty="0"/>
              <a:t>Group Representation Constituency (GRC) is an example.</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22</a:t>
            </a:fld>
            <a:endParaRPr lang="en-GB" noProof="0" dirty="0"/>
          </a:p>
        </p:txBody>
      </p:sp>
      <p:pic>
        <p:nvPicPr>
          <p:cNvPr id="2050" name="Picture 2">
            <a:extLst>
              <a:ext uri="{FF2B5EF4-FFF2-40B4-BE49-F238E27FC236}">
                <a16:creationId xmlns="" xmlns:a16="http://schemas.microsoft.com/office/drawing/2014/main" id="{DFB5718A-1799-4B06-AC81-2E72FF7F6D2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b="10397"/>
          <a:stretch/>
        </p:blipFill>
        <p:spPr bwMode="auto">
          <a:xfrm>
            <a:off x="530353" y="1541121"/>
            <a:ext cx="8221761" cy="4886361"/>
          </a:xfrm>
          <a:prstGeom prst="rect">
            <a:avLst/>
          </a:prstGeom>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DC7613-DB25-40BE-A699-3EF5217A38DE}"/>
              </a:ext>
            </a:extLst>
          </p:cNvPr>
          <p:cNvSpPr/>
          <p:nvPr/>
        </p:nvSpPr>
        <p:spPr>
          <a:xfrm>
            <a:off x="2064583" y="3221251"/>
            <a:ext cx="1471097" cy="415498"/>
          </a:xfrm>
          <a:prstGeom prst="rect">
            <a:avLst/>
          </a:prstGeom>
        </p:spPr>
        <p:txBody>
          <a:bodyPr wrap="square">
            <a:spAutoFit/>
          </a:bodyPr>
          <a:lstStyle/>
          <a:p>
            <a:r>
              <a:rPr lang="en-US" sz="1050" b="1" dirty="0">
                <a:latin typeface="Arial" panose="020B0604020202020204" pitchFamily="34" charset="0"/>
              </a:rPr>
              <a:t>Electoral boundary of Jurong GRC</a:t>
            </a:r>
            <a:endParaRPr lang="en-GB" sz="1050" b="1" dirty="0"/>
          </a:p>
        </p:txBody>
      </p:sp>
      <p:sp>
        <p:nvSpPr>
          <p:cNvPr id="3" name="Rectangle 2">
            <a:extLst>
              <a:ext uri="{FF2B5EF4-FFF2-40B4-BE49-F238E27FC236}">
                <a16:creationId xmlns="" xmlns:a16="http://schemas.microsoft.com/office/drawing/2014/main" id="{44389618-807E-410B-9E28-DC7C8D116B99}"/>
              </a:ext>
            </a:extLst>
          </p:cNvPr>
          <p:cNvSpPr/>
          <p:nvPr/>
        </p:nvSpPr>
        <p:spPr>
          <a:xfrm>
            <a:off x="5634445" y="4581579"/>
            <a:ext cx="2830285" cy="1314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Arial" panose="020B0604020202020204" pitchFamily="34" charset="0"/>
                <a:cs typeface="Arial" panose="020B0604020202020204" pitchFamily="34" charset="0"/>
              </a:rPr>
              <a:t>Jurong GRC Members:</a:t>
            </a:r>
          </a:p>
          <a:p>
            <a:pPr marL="285750" indent="-285750">
              <a:buFont typeface="Wingdings" panose="05000000000000000000" pitchFamily="2" charset="2"/>
              <a:buChar char="§"/>
            </a:pPr>
            <a:r>
              <a:rPr lang="en-GB" sz="1200" dirty="0">
                <a:solidFill>
                  <a:schemeClr val="tx1"/>
                </a:solidFill>
                <a:latin typeface="Arial" panose="020B0604020202020204" pitchFamily="34" charset="0"/>
                <a:cs typeface="Arial" panose="020B0604020202020204" pitchFamily="34" charset="0"/>
              </a:rPr>
              <a:t>Tharman Shanmugaratnam</a:t>
            </a:r>
          </a:p>
          <a:p>
            <a:pPr marL="285750" indent="-285750">
              <a:buFont typeface="Wingdings" panose="05000000000000000000" pitchFamily="2" charset="2"/>
              <a:buChar char="§"/>
            </a:pPr>
            <a:r>
              <a:rPr lang="en-GB" sz="1200" dirty="0">
                <a:solidFill>
                  <a:schemeClr val="tx1"/>
                </a:solidFill>
                <a:latin typeface="Arial" panose="020B0604020202020204" pitchFamily="34" charset="0"/>
                <a:cs typeface="Arial" panose="020B0604020202020204" pitchFamily="34" charset="0"/>
              </a:rPr>
              <a:t>Tan Wu Meng</a:t>
            </a:r>
          </a:p>
          <a:p>
            <a:pPr marL="285750" indent="-285750">
              <a:buFont typeface="Wingdings" panose="05000000000000000000" pitchFamily="2" charset="2"/>
              <a:buChar char="§"/>
            </a:pPr>
            <a:r>
              <a:rPr lang="en-GB" sz="1200" dirty="0" err="1">
                <a:solidFill>
                  <a:schemeClr val="tx1"/>
                </a:solidFill>
                <a:latin typeface="Arial" panose="020B0604020202020204" pitchFamily="34" charset="0"/>
                <a:cs typeface="Arial" panose="020B0604020202020204" pitchFamily="34" charset="0"/>
              </a:rPr>
              <a:t>Rahayu</a:t>
            </a:r>
            <a:r>
              <a:rPr lang="en-GB" sz="1200" dirty="0">
                <a:solidFill>
                  <a:schemeClr val="tx1"/>
                </a:solidFill>
                <a:latin typeface="Arial" panose="020B0604020202020204" pitchFamily="34" charset="0"/>
                <a:cs typeface="Arial" panose="020B0604020202020204" pitchFamily="34" charset="0"/>
              </a:rPr>
              <a:t> </a:t>
            </a:r>
            <a:r>
              <a:rPr lang="en-GB" sz="1200" dirty="0" err="1">
                <a:solidFill>
                  <a:schemeClr val="tx1"/>
                </a:solidFill>
                <a:latin typeface="Arial" panose="020B0604020202020204" pitchFamily="34" charset="0"/>
                <a:cs typeface="Arial" panose="020B0604020202020204" pitchFamily="34" charset="0"/>
              </a:rPr>
              <a:t>Mahzam</a:t>
            </a:r>
            <a:endParaRPr lang="en-GB" sz="1200" dirty="0">
              <a:solidFill>
                <a:schemeClr val="tx1"/>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GB" sz="1200" dirty="0">
                <a:solidFill>
                  <a:schemeClr val="tx1"/>
                </a:solidFill>
                <a:latin typeface="Arial" panose="020B0604020202020204" pitchFamily="34" charset="0"/>
                <a:cs typeface="Arial" panose="020B0604020202020204" pitchFamily="34" charset="0"/>
              </a:rPr>
              <a:t>Shawn Huang</a:t>
            </a:r>
          </a:p>
          <a:p>
            <a:pPr marL="285750" indent="-285750">
              <a:buFont typeface="Wingdings" panose="05000000000000000000" pitchFamily="2" charset="2"/>
              <a:buChar char="§"/>
            </a:pPr>
            <a:r>
              <a:rPr lang="en-GB" sz="1200" dirty="0" err="1">
                <a:solidFill>
                  <a:schemeClr val="tx1"/>
                </a:solidFill>
                <a:latin typeface="Arial" panose="020B0604020202020204" pitchFamily="34" charset="0"/>
                <a:cs typeface="Arial" panose="020B0604020202020204" pitchFamily="34" charset="0"/>
              </a:rPr>
              <a:t>Xie</a:t>
            </a:r>
            <a:r>
              <a:rPr lang="en-GB" sz="1200" dirty="0">
                <a:solidFill>
                  <a:schemeClr val="tx1"/>
                </a:solidFill>
                <a:latin typeface="Arial" panose="020B0604020202020204" pitchFamily="34" charset="0"/>
                <a:cs typeface="Arial" panose="020B0604020202020204" pitchFamily="34" charset="0"/>
              </a:rPr>
              <a:t> Yao Quan</a:t>
            </a:r>
          </a:p>
        </p:txBody>
      </p:sp>
    </p:spTree>
    <p:custDataLst>
      <p:tags r:id="rId1"/>
    </p:custDataLst>
    <p:extLst>
      <p:ext uri="{BB962C8B-B14F-4D97-AF65-F5344CB8AC3E}">
        <p14:creationId xmlns:p14="http://schemas.microsoft.com/office/powerpoint/2010/main" val="221101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The Tyranny of Merit: Solutions</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23</a:t>
            </a:fld>
            <a:endParaRPr lang="en-GB" noProof="0" dirty="0"/>
          </a:p>
        </p:txBody>
      </p:sp>
      <p:sp>
        <p:nvSpPr>
          <p:cNvPr id="2" name="Rectangle: Top Corners Rounded 1">
            <a:extLst>
              <a:ext uri="{FF2B5EF4-FFF2-40B4-BE49-F238E27FC236}">
                <a16:creationId xmlns="" xmlns:a16="http://schemas.microsoft.com/office/drawing/2014/main" id="{182D7DE3-1D55-4B45-8B9F-6AFDFBF2BC88}"/>
              </a:ext>
            </a:extLst>
          </p:cNvPr>
          <p:cNvSpPr/>
          <p:nvPr/>
        </p:nvSpPr>
        <p:spPr>
          <a:xfrm>
            <a:off x="679276" y="1635546"/>
            <a:ext cx="3234364" cy="1898468"/>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Rectangle: Top Corners Rounded 7">
            <a:extLst>
              <a:ext uri="{FF2B5EF4-FFF2-40B4-BE49-F238E27FC236}">
                <a16:creationId xmlns="" xmlns:a16="http://schemas.microsoft.com/office/drawing/2014/main" id="{753DC879-E285-4800-812B-DA405B4CBDD0}"/>
              </a:ext>
            </a:extLst>
          </p:cNvPr>
          <p:cNvSpPr/>
          <p:nvPr/>
        </p:nvSpPr>
        <p:spPr>
          <a:xfrm>
            <a:off x="679276" y="1742351"/>
            <a:ext cx="3234364" cy="2224709"/>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t"/>
          <a:lstStyle/>
          <a:p>
            <a:pPr algn="ctr"/>
            <a:r>
              <a:rPr lang="en-US" dirty="0">
                <a:latin typeface="Arial" panose="020B0604020202020204" pitchFamily="34" charset="0"/>
                <a:cs typeface="Arial" panose="020B0604020202020204" pitchFamily="34" charset="0"/>
              </a:rPr>
              <a:t>The GRC attempts to reconcile two core ideologies of Singapore which, at times, can be contradictory, multiracialism and meritocracy.</a:t>
            </a:r>
          </a:p>
        </p:txBody>
      </p:sp>
      <p:sp>
        <p:nvSpPr>
          <p:cNvPr id="9" name="Rectangle: Top Corners Rounded 8">
            <a:extLst>
              <a:ext uri="{FF2B5EF4-FFF2-40B4-BE49-F238E27FC236}">
                <a16:creationId xmlns="" xmlns:a16="http://schemas.microsoft.com/office/drawing/2014/main" id="{5833A48D-8E9C-4A9C-9A5D-0AAB18E67FDD}"/>
              </a:ext>
            </a:extLst>
          </p:cNvPr>
          <p:cNvSpPr/>
          <p:nvPr/>
        </p:nvSpPr>
        <p:spPr>
          <a:xfrm>
            <a:off x="4245432" y="1635546"/>
            <a:ext cx="3234364" cy="1898468"/>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0" name="Rectangle: Top Corners Rounded 9">
            <a:extLst>
              <a:ext uri="{FF2B5EF4-FFF2-40B4-BE49-F238E27FC236}">
                <a16:creationId xmlns="" xmlns:a16="http://schemas.microsoft.com/office/drawing/2014/main" id="{DB91D1FC-8B85-4ACB-A730-A07E31E2DE29}"/>
              </a:ext>
            </a:extLst>
          </p:cNvPr>
          <p:cNvSpPr/>
          <p:nvPr/>
        </p:nvSpPr>
        <p:spPr>
          <a:xfrm>
            <a:off x="4245432" y="1742351"/>
            <a:ext cx="3234364" cy="2224709"/>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t"/>
          <a:lstStyle/>
          <a:p>
            <a:pPr algn="ctr"/>
            <a:r>
              <a:rPr lang="en-US" dirty="0">
                <a:latin typeface="Arial" panose="020B0604020202020204" pitchFamily="34" charset="0"/>
                <a:cs typeface="Arial" panose="020B0604020202020204" pitchFamily="34" charset="0"/>
              </a:rPr>
              <a:t>The two do not always contradict as meritocracy is often the best way to ensure no racial tensions emerge (since there shouldn’t be any preferential treatment).</a:t>
            </a:r>
          </a:p>
        </p:txBody>
      </p:sp>
      <p:sp>
        <p:nvSpPr>
          <p:cNvPr id="11" name="Rectangle: Top Corners Rounded 10">
            <a:extLst>
              <a:ext uri="{FF2B5EF4-FFF2-40B4-BE49-F238E27FC236}">
                <a16:creationId xmlns="" xmlns:a16="http://schemas.microsoft.com/office/drawing/2014/main" id="{B266286F-D407-4B93-837D-23C588BE9C9B}"/>
              </a:ext>
            </a:extLst>
          </p:cNvPr>
          <p:cNvSpPr/>
          <p:nvPr/>
        </p:nvSpPr>
        <p:spPr>
          <a:xfrm>
            <a:off x="7811588" y="1635546"/>
            <a:ext cx="3234364" cy="1898468"/>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2" name="Rectangle: Top Corners Rounded 11">
            <a:extLst>
              <a:ext uri="{FF2B5EF4-FFF2-40B4-BE49-F238E27FC236}">
                <a16:creationId xmlns="" xmlns:a16="http://schemas.microsoft.com/office/drawing/2014/main" id="{72F4453B-5442-40A5-A154-8B32600F03A2}"/>
              </a:ext>
            </a:extLst>
          </p:cNvPr>
          <p:cNvSpPr/>
          <p:nvPr/>
        </p:nvSpPr>
        <p:spPr>
          <a:xfrm>
            <a:off x="7811588" y="1742351"/>
            <a:ext cx="3234364" cy="2224709"/>
          </a:xfrm>
          <a:prstGeom prst="round2SameRect">
            <a:avLst/>
          </a:prstGeom>
          <a:ln>
            <a:noFill/>
          </a:ln>
        </p:spPr>
        <p:style>
          <a:lnRef idx="2">
            <a:schemeClr val="dk1"/>
          </a:lnRef>
          <a:fillRef idx="1">
            <a:schemeClr val="lt1"/>
          </a:fillRef>
          <a:effectRef idx="0">
            <a:schemeClr val="dk1"/>
          </a:effectRef>
          <a:fontRef idx="minor">
            <a:schemeClr val="dk1"/>
          </a:fontRef>
        </p:style>
        <p:txBody>
          <a:bodyPr rtlCol="0" anchor="t"/>
          <a:lstStyle/>
          <a:p>
            <a:pPr algn="ctr"/>
            <a:r>
              <a:rPr lang="en-US" dirty="0">
                <a:latin typeface="Arial" panose="020B0604020202020204" pitchFamily="34" charset="0"/>
                <a:cs typeface="Arial" panose="020B0604020202020204" pitchFamily="34" charset="0"/>
              </a:rPr>
              <a:t>However, pure meritocracy may result in a lack of representation of minorities. For instance, if racial voting occurs.</a:t>
            </a:r>
          </a:p>
        </p:txBody>
      </p:sp>
    </p:spTree>
    <p:custDataLst>
      <p:tags r:id="rId1"/>
    </p:custDataLst>
    <p:extLst>
      <p:ext uri="{BB962C8B-B14F-4D97-AF65-F5344CB8AC3E}">
        <p14:creationId xmlns:p14="http://schemas.microsoft.com/office/powerpoint/2010/main" val="157773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normAutofit/>
          </a:bodyPr>
          <a:lstStyle/>
          <a:p>
            <a:r>
              <a:rPr lang="en-US" dirty="0"/>
              <a:t>The Tyranny of Merit: Solutions</a:t>
            </a:r>
            <a:endParaRPr lang="en-GB" dirty="0"/>
          </a:p>
        </p:txBody>
      </p:sp>
      <p:sp>
        <p:nvSpPr>
          <p:cNvPr id="4" name="Content Placeholder 3">
            <a:extLst>
              <a:ext uri="{FF2B5EF4-FFF2-40B4-BE49-F238E27FC236}">
                <a16:creationId xmlns="" xmlns:a16="http://schemas.microsoft.com/office/drawing/2014/main" id="{FF9D80D1-CCE8-4CF2-847B-B1A259CE5993}"/>
              </a:ext>
            </a:extLst>
          </p:cNvPr>
          <p:cNvSpPr>
            <a:spLocks noGrp="1"/>
          </p:cNvSpPr>
          <p:nvPr>
            <p:ph idx="1"/>
          </p:nvPr>
        </p:nvSpPr>
        <p:spPr/>
        <p:txBody>
          <a:bodyPr/>
          <a:lstStyle/>
          <a:p>
            <a:r>
              <a:rPr lang="en-US" dirty="0"/>
              <a:t>The GRC guarantees minority representation.</a:t>
            </a:r>
          </a:p>
          <a:p>
            <a:r>
              <a:rPr lang="en-US" dirty="0"/>
              <a:t>Is there a compromise in quality? </a:t>
            </a:r>
          </a:p>
          <a:p>
            <a:pPr lvl="1"/>
            <a:r>
              <a:rPr lang="en-US" dirty="0"/>
              <a:t>Perhaps there is a compromise.</a:t>
            </a:r>
          </a:p>
          <a:p>
            <a:pPr lvl="1"/>
            <a:r>
              <a:rPr lang="en-US" dirty="0"/>
              <a:t>But the question is, how big is that compromise, and is it worth the trade-off?</a:t>
            </a:r>
          </a:p>
          <a:p>
            <a:r>
              <a:rPr lang="en-US" dirty="0"/>
              <a:t>The GRC is a form of affirmative action in the political arena.</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6" name="Rectangle: Top Corners Rounded 5">
            <a:extLst>
              <a:ext uri="{FF2B5EF4-FFF2-40B4-BE49-F238E27FC236}">
                <a16:creationId xmlns="" xmlns:a16="http://schemas.microsoft.com/office/drawing/2014/main" id="{12F7E966-E58E-48E0-911E-9B55174FE541}"/>
              </a:ext>
            </a:extLst>
          </p:cNvPr>
          <p:cNvSpPr/>
          <p:nvPr/>
        </p:nvSpPr>
        <p:spPr>
          <a:xfrm>
            <a:off x="871771" y="3655195"/>
            <a:ext cx="4257578" cy="1749786"/>
          </a:xfrm>
          <a:prstGeom prst="round2Same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254125"/>
            <a:r>
              <a:rPr lang="en-US" dirty="0">
                <a:latin typeface="Arial" panose="020B0604020202020204" pitchFamily="34" charset="0"/>
                <a:cs typeface="Arial" panose="020B0604020202020204" pitchFamily="34" charset="0"/>
              </a:rPr>
              <a:t>Should we explore other forms of affirmative action in the economic sphere?</a:t>
            </a:r>
          </a:p>
        </p:txBody>
      </p:sp>
      <p:pic>
        <p:nvPicPr>
          <p:cNvPr id="3" name="Graphic 2" descr="Question Mark with solid fill">
            <a:extLst>
              <a:ext uri="{FF2B5EF4-FFF2-40B4-BE49-F238E27FC236}">
                <a16:creationId xmlns="" xmlns:a16="http://schemas.microsoft.com/office/drawing/2014/main" id="{01502173-C8BA-4317-BD27-024C2553E8C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30352" y="3528920"/>
            <a:ext cx="1964458" cy="1964458"/>
          </a:xfrm>
          <a:prstGeom prst="rect">
            <a:avLst/>
          </a:prstGeom>
        </p:spPr>
      </p:pic>
      <p:pic>
        <p:nvPicPr>
          <p:cNvPr id="9" name="Graphic 8" descr="Question Mark with solid fill">
            <a:extLst>
              <a:ext uri="{FF2B5EF4-FFF2-40B4-BE49-F238E27FC236}">
                <a16:creationId xmlns="" xmlns:a16="http://schemas.microsoft.com/office/drawing/2014/main" id="{04AB8CCD-5216-4832-AFB3-C7A17206CED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04375" y="3565826"/>
            <a:ext cx="1964458" cy="1964458"/>
          </a:xfrm>
          <a:prstGeom prst="rect">
            <a:avLst/>
          </a:prstGeom>
        </p:spPr>
      </p:pic>
    </p:spTree>
    <p:custDataLst>
      <p:tags r:id="rId1"/>
    </p:custDataLst>
    <p:extLst>
      <p:ext uri="{BB962C8B-B14F-4D97-AF65-F5344CB8AC3E}">
        <p14:creationId xmlns:p14="http://schemas.microsoft.com/office/powerpoint/2010/main" val="502160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 xmlns:a16="http://schemas.microsoft.com/office/drawing/2014/main" id="{4F7EABB7-0A34-496F-A898-0B2369A0977D}"/>
              </a:ext>
            </a:extLst>
          </p:cNvPr>
          <p:cNvSpPr>
            <a:spLocks noGrp="1"/>
          </p:cNvSpPr>
          <p:nvPr>
            <p:ph idx="1"/>
          </p:nvPr>
        </p:nvSpPr>
        <p:spPr/>
        <p:txBody>
          <a:bodyPr>
            <a:normAutofit lnSpcReduction="10000"/>
          </a:bodyPr>
          <a:lstStyle/>
          <a:p>
            <a:pPr marL="0" indent="0">
              <a:buNone/>
            </a:pPr>
            <a:r>
              <a:rPr lang="en-US" sz="1400" dirty="0">
                <a:solidFill>
                  <a:schemeClr val="bg1"/>
                </a:solidFill>
              </a:rPr>
              <a:t>Slide 14: </a:t>
            </a:r>
            <a:r>
              <a:rPr lang="en-US" sz="1400" dirty="0" err="1">
                <a:solidFill>
                  <a:schemeClr val="bg1"/>
                </a:solidFill>
              </a:rPr>
              <a:t>freshidea</a:t>
            </a:r>
            <a:r>
              <a:rPr lang="en-US" sz="1400" dirty="0">
                <a:solidFill>
                  <a:schemeClr val="bg1"/>
                </a:solidFill>
              </a:rPr>
              <a:t> (n.d.). Meritocracy Concept [Photograph]. Adobe Stock Images. </a:t>
            </a:r>
            <a:r>
              <a:rPr lang="en-US" sz="1400" dirty="0">
                <a:solidFill>
                  <a:schemeClr val="bg1"/>
                </a:solidFill>
                <a:hlinkClick r:id="rId3"/>
              </a:rPr>
              <a:t>https://stock.adobe.com/sg/images/meritocracy-concept/288612849</a:t>
            </a:r>
            <a:r>
              <a:rPr lang="en-US" sz="1400" dirty="0">
                <a:solidFill>
                  <a:schemeClr val="bg1"/>
                </a:solidFill>
              </a:rPr>
              <a:t> </a:t>
            </a:r>
          </a:p>
          <a:p>
            <a:pPr marL="0" indent="0">
              <a:buNone/>
            </a:pPr>
            <a:r>
              <a:rPr lang="en-US" sz="1400" dirty="0">
                <a:solidFill>
                  <a:schemeClr val="bg1"/>
                </a:solidFill>
              </a:rPr>
              <a:t>Slide 15: Felicity Huffman. (2021, June 28).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4"/>
              </a:rPr>
              <a:t>https://en.wikipedia.org/wiki/Felicity_Huffman</a:t>
            </a:r>
            <a:r>
              <a:rPr lang="en-US" sz="1400" dirty="0">
                <a:solidFill>
                  <a:schemeClr val="bg1"/>
                </a:solidFill>
              </a:rPr>
              <a:t> </a:t>
            </a:r>
          </a:p>
          <a:p>
            <a:pPr marL="0" indent="0">
              <a:buNone/>
            </a:pPr>
            <a:r>
              <a:rPr lang="en-US" sz="1400" dirty="0">
                <a:solidFill>
                  <a:schemeClr val="bg1"/>
                </a:solidFill>
              </a:rPr>
              <a:t>Slide 15: Lori Loughlin. (2021, July 13).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5"/>
              </a:rPr>
              <a:t>https://en.wikipedia.org/wiki/Lori_Loughlin</a:t>
            </a:r>
            <a:r>
              <a:rPr lang="en-US" sz="1400" dirty="0">
                <a:solidFill>
                  <a:schemeClr val="bg1"/>
                </a:solidFill>
              </a:rPr>
              <a:t> </a:t>
            </a:r>
          </a:p>
          <a:p>
            <a:pPr marL="0" indent="0">
              <a:buNone/>
            </a:pPr>
            <a:r>
              <a:rPr lang="en-US" sz="1400" dirty="0">
                <a:solidFill>
                  <a:schemeClr val="bg1"/>
                </a:solidFill>
              </a:rPr>
              <a:t>Slide 17: </a:t>
            </a:r>
            <a:r>
              <a:rPr lang="en-US" sz="1400" dirty="0" err="1">
                <a:solidFill>
                  <a:schemeClr val="bg1"/>
                </a:solidFill>
              </a:rPr>
              <a:t>suriyapong</a:t>
            </a:r>
            <a:r>
              <a:rPr lang="en-US" sz="1400" dirty="0">
                <a:solidFill>
                  <a:schemeClr val="bg1"/>
                </a:solidFill>
              </a:rPr>
              <a:t> (n.d.). Studio shot of Smartphone </a:t>
            </a:r>
            <a:r>
              <a:rPr lang="en-US" sz="1400" dirty="0" err="1">
                <a:solidFill>
                  <a:schemeClr val="bg1"/>
                </a:solidFill>
              </a:rPr>
              <a:t>iphoneX</a:t>
            </a:r>
            <a:r>
              <a:rPr lang="en-US" sz="1400" dirty="0">
                <a:solidFill>
                  <a:schemeClr val="bg1"/>
                </a:solidFill>
              </a:rPr>
              <a:t> with blank white screen for Infographic Global Business Marketing investment Plan, mockup model similar to iPhone 11 Pro Max. [Photograph]. Adobe Stock Images. </a:t>
            </a:r>
            <a:r>
              <a:rPr lang="en-US" sz="1400" dirty="0">
                <a:solidFill>
                  <a:schemeClr val="bg1"/>
                </a:solidFill>
                <a:hlinkClick r:id="rId6"/>
              </a:rPr>
              <a:t>https://stock.adobe.com/sg/images/studio-shot-of-smartphone-iphonex-with-blank-white-screen-for-infographic-global-business-marketing-investment-plan-mockup-model-similar-to-iphone-11-pro-max/297351123</a:t>
            </a:r>
            <a:r>
              <a:rPr lang="en-US" sz="1400" dirty="0">
                <a:solidFill>
                  <a:schemeClr val="bg1"/>
                </a:solidFill>
              </a:rPr>
              <a:t> </a:t>
            </a:r>
          </a:p>
          <a:p>
            <a:pPr marL="0" indent="0">
              <a:buNone/>
            </a:pPr>
            <a:r>
              <a:rPr lang="en-US" sz="1400" dirty="0">
                <a:solidFill>
                  <a:schemeClr val="bg1"/>
                </a:solidFill>
              </a:rPr>
              <a:t>Slide 17: </a:t>
            </a:r>
            <a:r>
              <a:rPr lang="en-US" sz="1400" dirty="0" err="1">
                <a:solidFill>
                  <a:schemeClr val="bg1"/>
                </a:solidFill>
              </a:rPr>
              <a:t>Nuthawut</a:t>
            </a:r>
            <a:r>
              <a:rPr lang="en-US" sz="1400" dirty="0">
                <a:solidFill>
                  <a:schemeClr val="bg1"/>
                </a:solidFill>
              </a:rPr>
              <a:t> (n.d.). Student loan payment calculation, scholarship or saving for school and education concept, white piggy bank wearing graduation hat on calculator on yellow background with copy space [Photograph]. Adobe Stock Images. </a:t>
            </a:r>
            <a:r>
              <a:rPr lang="en-US" sz="1400" dirty="0">
                <a:solidFill>
                  <a:schemeClr val="bg1"/>
                </a:solidFill>
                <a:hlinkClick r:id="rId7"/>
              </a:rPr>
              <a:t>https://stock.adobe.com/sg/images/student-loan-payment-calculation-scholarship-or-saving-for-school-and-education-concept-white-piggy-bank-wearing-graduation-hat-on-calculator-on-yellow-background-with-copy-space/328986838</a:t>
            </a:r>
            <a:r>
              <a:rPr lang="en-US" sz="1400" dirty="0">
                <a:solidFill>
                  <a:schemeClr val="bg1"/>
                </a:solidFill>
              </a:rPr>
              <a:t> </a:t>
            </a:r>
          </a:p>
          <a:p>
            <a:pPr marL="0" indent="0">
              <a:buNone/>
            </a:pPr>
            <a:r>
              <a:rPr lang="en-US" sz="1400" dirty="0">
                <a:solidFill>
                  <a:schemeClr val="bg1"/>
                </a:solidFill>
              </a:rPr>
              <a:t>Slide 17: Kumon. (2021, July 5).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8"/>
              </a:rPr>
              <a:t>https://en.wikipedia.org/wiki/Kumon</a:t>
            </a:r>
            <a:r>
              <a:rPr lang="en-US" sz="1400" dirty="0">
                <a:solidFill>
                  <a:schemeClr val="bg1"/>
                </a:solidFill>
              </a:rPr>
              <a:t>  </a:t>
            </a:r>
          </a:p>
          <a:p>
            <a:pPr marL="0" indent="0">
              <a:buNone/>
            </a:pPr>
            <a:r>
              <a:rPr lang="en-US" sz="1400" dirty="0">
                <a:solidFill>
                  <a:schemeClr val="bg1"/>
                </a:solidFill>
              </a:rPr>
              <a:t>Slide 17: British Council. (2021, July 21).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9"/>
              </a:rPr>
              <a:t>https://en.wikipedia.org/wiki/British_Council</a:t>
            </a:r>
            <a:r>
              <a:rPr lang="en-US" sz="1400" dirty="0">
                <a:solidFill>
                  <a:schemeClr val="bg1"/>
                </a:solidFill>
              </a:rPr>
              <a:t> </a:t>
            </a:r>
          </a:p>
          <a:p>
            <a:pPr marL="0" indent="0">
              <a:buNone/>
            </a:pPr>
            <a:r>
              <a:rPr lang="en-US" sz="1400" dirty="0">
                <a:solidFill>
                  <a:schemeClr val="bg1"/>
                </a:solidFill>
              </a:rPr>
              <a:t>Slide 18 and 20: Sandel, M. (2021). </a:t>
            </a:r>
            <a:r>
              <a:rPr lang="en-US" sz="1400" i="1" dirty="0">
                <a:solidFill>
                  <a:schemeClr val="bg1"/>
                </a:solidFill>
              </a:rPr>
              <a:t>Tyranny of Merit</a:t>
            </a:r>
            <a:r>
              <a:rPr lang="en-US" sz="1400" dirty="0">
                <a:solidFill>
                  <a:schemeClr val="bg1"/>
                </a:solidFill>
              </a:rPr>
              <a:t>. (1st ed.). Penguin Books, p.21.</a:t>
            </a:r>
          </a:p>
          <a:p>
            <a:pPr marL="0" indent="0">
              <a:buNone/>
            </a:pPr>
            <a:r>
              <a:rPr lang="en-US" sz="1400" dirty="0">
                <a:solidFill>
                  <a:schemeClr val="bg1"/>
                </a:solidFill>
              </a:rPr>
              <a:t>Slide 22: Jurong Group Representation Constituency. (2021, July 21).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10"/>
              </a:rPr>
              <a:t>https://en.wikipedia.org/wiki/Jurong_Group_Representation_Constituency</a:t>
            </a:r>
            <a:r>
              <a:rPr lang="en-US" sz="1400" dirty="0">
                <a:solidFill>
                  <a:schemeClr val="bg1"/>
                </a:solidFill>
              </a:rPr>
              <a:t> </a:t>
            </a:r>
          </a:p>
        </p:txBody>
      </p:sp>
      <p:sp>
        <p:nvSpPr>
          <p:cNvPr id="4" name="Slide Number Placeholder 3">
            <a:extLst>
              <a:ext uri="{FF2B5EF4-FFF2-40B4-BE49-F238E27FC236}">
                <a16:creationId xmlns="" xmlns:a16="http://schemas.microsoft.com/office/drawing/2014/main"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69371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ext&#10;&#10;Description automatically generated">
            <a:extLst>
              <a:ext uri="{FF2B5EF4-FFF2-40B4-BE49-F238E27FC236}">
                <a16:creationId xmlns="" xmlns:a16="http://schemas.microsoft.com/office/drawing/2014/main" id="{5406EB85-87D9-4BBA-A688-A3259B4617B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5" name="Rectangle 27">
            <a:extLst>
              <a:ext uri="{FF2B5EF4-FFF2-40B4-BE49-F238E27FC236}">
                <a16:creationId xmlns="" xmlns:a16="http://schemas.microsoft.com/office/drawing/2014/main" id="{98FBC8F4-152B-42CE-9933-7AE68B57F9AF}"/>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03: Conclusion</a:t>
            </a:r>
          </a:p>
        </p:txBody>
      </p:sp>
      <p:sp>
        <p:nvSpPr>
          <p:cNvPr id="16" name="Rectangle 29">
            <a:extLst>
              <a:ext uri="{FF2B5EF4-FFF2-40B4-BE49-F238E27FC236}">
                <a16:creationId xmlns="" xmlns:a16="http://schemas.microsoft.com/office/drawing/2014/main" id="{69F8F088-F210-4F9C-9415-ABB9D5A2AA66}"/>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7" name="Text Placeholder 1">
            <a:extLst>
              <a:ext uri="{FF2B5EF4-FFF2-40B4-BE49-F238E27FC236}">
                <a16:creationId xmlns="" xmlns:a16="http://schemas.microsoft.com/office/drawing/2014/main" id="{BA5BA500-BE07-403A-99C6-A7C451FB4825}"/>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 xmlns:a16="http://schemas.microsoft.com/office/drawing/2014/main" id="{504107A6-3BDE-4360-ADD7-D82A5716B33F}"/>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9" name="Text Placeholder 2">
            <a:extLst>
              <a:ext uri="{FF2B5EF4-FFF2-40B4-BE49-F238E27FC236}">
                <a16:creationId xmlns="" xmlns:a16="http://schemas.microsoft.com/office/drawing/2014/main" id="{B92E117E-F735-46D1-89AD-62A1FED339C7}"/>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09: Meritocracy</a:t>
            </a:r>
          </a:p>
        </p:txBody>
      </p:sp>
    </p:spTree>
    <p:custDataLst>
      <p:tags r:id="rId1"/>
    </p:custDataLst>
    <p:extLst>
      <p:ext uri="{BB962C8B-B14F-4D97-AF65-F5344CB8AC3E}">
        <p14:creationId xmlns:p14="http://schemas.microsoft.com/office/powerpoint/2010/main" val="2835418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9CF07E-28DC-4643-A283-F1B01816C58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 xmlns:a16="http://schemas.microsoft.com/office/drawing/2014/main" id="{0EBE9535-D317-C34C-8CD9-14B7246AEF14}"/>
              </a:ext>
            </a:extLst>
          </p:cNvPr>
          <p:cNvSpPr>
            <a:spLocks noGrp="1"/>
          </p:cNvSpPr>
          <p:nvPr>
            <p:ph idx="1"/>
          </p:nvPr>
        </p:nvSpPr>
        <p:spPr>
          <a:xfrm>
            <a:off x="528529" y="1453019"/>
            <a:ext cx="6352562" cy="4723944"/>
          </a:xfrm>
        </p:spPr>
        <p:txBody>
          <a:bodyPr/>
          <a:lstStyle/>
          <a:p>
            <a:r>
              <a:rPr lang="en-US" dirty="0"/>
              <a:t>Meritocracy is a core ideology in Singapore.</a:t>
            </a:r>
          </a:p>
          <a:p>
            <a:pPr lvl="1"/>
            <a:r>
              <a:rPr lang="en-US" dirty="0"/>
              <a:t>In fact, it is the reason for Singapore’s existence as a nation.</a:t>
            </a:r>
          </a:p>
          <a:p>
            <a:r>
              <a:rPr lang="en-US" dirty="0"/>
              <a:t>However, that does not mean meritocracy is not without its flaws.</a:t>
            </a:r>
          </a:p>
          <a:p>
            <a:pPr lvl="1"/>
            <a:r>
              <a:rPr lang="en-US" dirty="0"/>
              <a:t>Hereditary meritocracy may undermine the entire concept’s utility.</a:t>
            </a:r>
          </a:p>
          <a:p>
            <a:r>
              <a:rPr lang="en-US" dirty="0"/>
              <a:t>No public policy can ever be perfect</a:t>
            </a:r>
            <a:r>
              <a:rPr lang="en-US"/>
              <a:t>: </a:t>
            </a:r>
            <a:r>
              <a:rPr lang="en-US" smtClean="0"/>
              <a:t>The </a:t>
            </a:r>
            <a:r>
              <a:rPr lang="en-US" dirty="0"/>
              <a:t>question is, what are the sacrifices/ trade-offs we are willing to make?</a:t>
            </a:r>
          </a:p>
        </p:txBody>
      </p:sp>
      <p:sp>
        <p:nvSpPr>
          <p:cNvPr id="8" name="Slide Number Placeholder 7">
            <a:extLst>
              <a:ext uri="{FF2B5EF4-FFF2-40B4-BE49-F238E27FC236}">
                <a16:creationId xmlns="" xmlns:a16="http://schemas.microsoft.com/office/drawing/2014/main" id="{90EA3DCB-C683-ED41-9A1F-AEAF91FF25B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237548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9CF07E-28DC-4643-A283-F1B01816C58C}"/>
              </a:ext>
            </a:extLst>
          </p:cNvPr>
          <p:cNvSpPr>
            <a:spLocks noGrp="1"/>
          </p:cNvSpPr>
          <p:nvPr>
            <p:ph type="title"/>
          </p:nvPr>
        </p:nvSpPr>
        <p:spPr/>
        <p:txBody>
          <a:bodyPr/>
          <a:lstStyle/>
          <a:p>
            <a:r>
              <a:rPr lang="en-US" dirty="0"/>
              <a:t>Questions</a:t>
            </a:r>
            <a:endParaRPr lang="en-GB" dirty="0"/>
          </a:p>
        </p:txBody>
      </p:sp>
      <p:sp>
        <p:nvSpPr>
          <p:cNvPr id="3" name="Content Placeholder 2">
            <a:extLst>
              <a:ext uri="{FF2B5EF4-FFF2-40B4-BE49-F238E27FC236}">
                <a16:creationId xmlns="" xmlns:a16="http://schemas.microsoft.com/office/drawing/2014/main" id="{0EBE9535-D317-C34C-8CD9-14B7246AEF14}"/>
              </a:ext>
            </a:extLst>
          </p:cNvPr>
          <p:cNvSpPr>
            <a:spLocks noGrp="1"/>
          </p:cNvSpPr>
          <p:nvPr>
            <p:ph idx="1"/>
          </p:nvPr>
        </p:nvSpPr>
        <p:spPr>
          <a:xfrm>
            <a:off x="528529" y="1453019"/>
            <a:ext cx="6186307" cy="4723944"/>
          </a:xfrm>
        </p:spPr>
        <p:txBody>
          <a:bodyPr/>
          <a:lstStyle/>
          <a:p>
            <a:r>
              <a:rPr lang="en-US" dirty="0"/>
              <a:t>How and by whom should merit be defined?</a:t>
            </a:r>
          </a:p>
          <a:p>
            <a:r>
              <a:rPr lang="en-US" dirty="0"/>
              <a:t>Is (hereditary) meritocracy the cause of inequality?</a:t>
            </a:r>
          </a:p>
          <a:p>
            <a:r>
              <a:rPr lang="en-US" dirty="0"/>
              <a:t>Is there even a problem with hereditary meritocracy?</a:t>
            </a:r>
          </a:p>
          <a:p>
            <a:r>
              <a:rPr lang="en-US" dirty="0"/>
              <a:t>How should we resolve the problems of meritocracy? Should affirmative action even be on the table?</a:t>
            </a:r>
          </a:p>
          <a:p>
            <a:r>
              <a:rPr lang="en-US" dirty="0"/>
              <a:t>Are your generation’s views on meritocracy different from your elders?</a:t>
            </a:r>
          </a:p>
        </p:txBody>
      </p:sp>
      <p:sp>
        <p:nvSpPr>
          <p:cNvPr id="8" name="Slide Number Placeholder 7">
            <a:extLst>
              <a:ext uri="{FF2B5EF4-FFF2-40B4-BE49-F238E27FC236}">
                <a16:creationId xmlns="" xmlns:a16="http://schemas.microsoft.com/office/drawing/2014/main" id="{90EA3DCB-C683-ED41-9A1F-AEAF91FF25BA}"/>
              </a:ext>
            </a:extLst>
          </p:cNvPr>
          <p:cNvSpPr>
            <a:spLocks noGrp="1"/>
          </p:cNvSpPr>
          <p:nvPr>
            <p:ph type="sldNum" sz="quarter" idx="11"/>
          </p:nvPr>
        </p:nvSpPr>
        <p:spPr/>
        <p:txBody>
          <a:bodyPr/>
          <a:lstStyle/>
          <a:p>
            <a:pPr lvl="0"/>
            <a:fld id="{DCCDAF49-C2BC-4840-A69D-46A51E9AF11C}" type="slidenum">
              <a:rPr lang="en-GB" noProof="0" smtClean="0"/>
              <a:pPr lvl="0"/>
              <a:t>28</a:t>
            </a:fld>
            <a:endParaRPr lang="en-GB" noProof="0" dirty="0"/>
          </a:p>
        </p:txBody>
      </p:sp>
    </p:spTree>
    <p:custDataLst>
      <p:tags r:id="rId1"/>
    </p:custDataLst>
    <p:extLst>
      <p:ext uri="{BB962C8B-B14F-4D97-AF65-F5344CB8AC3E}">
        <p14:creationId xmlns:p14="http://schemas.microsoft.com/office/powerpoint/2010/main" val="2360869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 xmlns:a16="http://schemas.microsoft.com/office/drawing/2014/main"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26: </a:t>
            </a:r>
            <a:r>
              <a:rPr lang="en-US" sz="1400" dirty="0" err="1">
                <a:solidFill>
                  <a:schemeClr val="bg1"/>
                </a:solidFill>
              </a:rPr>
              <a:t>freshidea</a:t>
            </a:r>
            <a:r>
              <a:rPr lang="en-US" sz="1400" dirty="0">
                <a:solidFill>
                  <a:schemeClr val="bg1"/>
                </a:solidFill>
              </a:rPr>
              <a:t> (n.d.). Meritocracy Concept [Photograph]. Adobe Stock Images. </a:t>
            </a:r>
            <a:r>
              <a:rPr lang="en-US" sz="1400" dirty="0">
                <a:solidFill>
                  <a:schemeClr val="bg1"/>
                </a:solidFill>
                <a:hlinkClick r:id="rId3"/>
              </a:rPr>
              <a:t>https://stock.adobe.com/sg/images/meritocracy-concept/</a:t>
            </a:r>
            <a:r>
              <a:rPr lang="en-US" sz="1400">
                <a:solidFill>
                  <a:schemeClr val="bg1"/>
                </a:solidFill>
                <a:hlinkClick r:id="rId3"/>
              </a:rPr>
              <a:t>288612849</a:t>
            </a:r>
            <a:r>
              <a:rPr lang="en-US" sz="1400">
                <a:solidFill>
                  <a:schemeClr val="bg1"/>
                </a:solidFill>
              </a:rPr>
              <a:t> </a:t>
            </a:r>
            <a:endParaRPr lang="en-US" sz="1400" dirty="0">
              <a:solidFill>
                <a:schemeClr val="bg1"/>
              </a:solidFill>
            </a:endParaRPr>
          </a:p>
        </p:txBody>
      </p:sp>
      <p:sp>
        <p:nvSpPr>
          <p:cNvPr id="4" name="Slide Number Placeholder 3">
            <a:extLst>
              <a:ext uri="{FF2B5EF4-FFF2-40B4-BE49-F238E27FC236}">
                <a16:creationId xmlns="" xmlns:a16="http://schemas.microsoft.com/office/drawing/2014/main"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75030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Outline</a:t>
            </a:r>
            <a:endParaRPr lang="en-GB" dirty="0"/>
          </a:p>
        </p:txBody>
      </p:sp>
      <p:sp>
        <p:nvSpPr>
          <p:cNvPr id="6" name="Content Placeholder 5">
            <a:extLst>
              <a:ext uri="{FF2B5EF4-FFF2-40B4-BE49-F238E27FC236}">
                <a16:creationId xmlns="" xmlns:a16="http://schemas.microsoft.com/office/drawing/2014/main" id="{50180E02-B0CC-B647-B48F-CBF0F98503A6}"/>
              </a:ext>
            </a:extLst>
          </p:cNvPr>
          <p:cNvSpPr>
            <a:spLocks noGrp="1"/>
          </p:cNvSpPr>
          <p:nvPr>
            <p:ph idx="1"/>
          </p:nvPr>
        </p:nvSpPr>
        <p:spPr/>
        <p:txBody>
          <a:bodyPr/>
          <a:lstStyle/>
          <a:p>
            <a:pPr marL="0" indent="0">
              <a:buNone/>
            </a:pPr>
            <a:r>
              <a:rPr lang="en-GB" dirty="0"/>
              <a:t>The following topics will be covered in this lecture:</a:t>
            </a:r>
          </a:p>
          <a:p>
            <a:r>
              <a:rPr lang="en-US" dirty="0"/>
              <a:t>Meritocracy</a:t>
            </a:r>
          </a:p>
          <a:p>
            <a:r>
              <a:rPr lang="en-US" dirty="0"/>
              <a:t>The Tyranny of Merit</a:t>
            </a:r>
          </a:p>
          <a:p>
            <a:r>
              <a:rPr lang="en-US" dirty="0"/>
              <a:t>Conclusion</a:t>
            </a:r>
          </a:p>
        </p:txBody>
      </p:sp>
      <p:sp>
        <p:nvSpPr>
          <p:cNvPr id="22" name="Slide Number Placeholder 14">
            <a:extLst>
              <a:ext uri="{FF2B5EF4-FFF2-40B4-BE49-F238E27FC236}">
                <a16:creationId xmlns="" xmlns:a16="http://schemas.microsoft.com/office/drawing/2014/main" id="{77B33D35-2E65-42A8-ACE4-E9C7895BAAC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5846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C62"/>
        </a:solidFill>
        <a:effectLst/>
      </p:bgPr>
    </p:bg>
    <p:spTree>
      <p:nvGrpSpPr>
        <p:cNvPr id="1" name=""/>
        <p:cNvGrpSpPr/>
        <p:nvPr/>
      </p:nvGrpSpPr>
      <p:grpSpPr>
        <a:xfrm>
          <a:off x="0" y="0"/>
          <a:ext cx="0" cy="0"/>
          <a:chOff x="0" y="0"/>
          <a:chExt cx="0" cy="0"/>
        </a:xfrm>
      </p:grpSpPr>
      <p:sp>
        <p:nvSpPr>
          <p:cNvPr id="20" name="Slide Number Placeholder 19">
            <a:extLst>
              <a:ext uri="{FF2B5EF4-FFF2-40B4-BE49-F238E27FC236}">
                <a16:creationId xmlns="" xmlns:a16="http://schemas.microsoft.com/office/drawing/2014/main" id="{FEC2910B-8F1E-4040-B2A2-88E97A4F908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4" name="Picture 3" descr="Text&#10;&#10;Description automatically generated">
            <a:extLst>
              <a:ext uri="{FF2B5EF4-FFF2-40B4-BE49-F238E27FC236}">
                <a16:creationId xmlns="" xmlns:a16="http://schemas.microsoft.com/office/drawing/2014/main" id="{E6F55B31-491F-429F-813F-CEF56EFB0AC5}"/>
              </a:ext>
            </a:extLst>
          </p:cNvPr>
          <p:cNvPicPr>
            <a:picLocks noChangeAspect="1"/>
          </p:cNvPicPr>
          <p:nvPr/>
        </p:nvPicPr>
        <p:blipFill>
          <a:blip r:embed="rId3"/>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8054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ext&#10;&#10;Description automatically generated">
            <a:extLst>
              <a:ext uri="{FF2B5EF4-FFF2-40B4-BE49-F238E27FC236}">
                <a16:creationId xmlns="" xmlns:a16="http://schemas.microsoft.com/office/drawing/2014/main" id="{69F69BBB-D4C2-4287-BF08-33B573026CB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20" name="Rectangle 27">
            <a:extLst>
              <a:ext uri="{FF2B5EF4-FFF2-40B4-BE49-F238E27FC236}">
                <a16:creationId xmlns="" xmlns:a16="http://schemas.microsoft.com/office/drawing/2014/main" id="{03087A1F-5A3B-4A4A-BB0C-89AF0B35482E}"/>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01: </a:t>
            </a:r>
            <a:r>
              <a:rPr kumimoji="0" lang="en-US" sz="4000" b="1" i="0" u="none" strike="noStrike" kern="1200" cap="none" spc="0" normalizeH="0" baseline="0" noProof="0" dirty="0" smtClean="0">
                <a:ln>
                  <a:noFill/>
                </a:ln>
                <a:solidFill>
                  <a:schemeClr val="tx1"/>
                </a:solidFill>
                <a:effectLst/>
                <a:uLnTx/>
                <a:uFillTx/>
                <a:latin typeface="Arial" panose="020B0604020202020204" pitchFamily="34" charset="0"/>
                <a:ea typeface="+mj-ea"/>
                <a:cs typeface="Arial" panose="020B0604020202020204" pitchFamily="34" charset="0"/>
              </a:rPr>
              <a:t>Introduction</a:t>
            </a:r>
            <a:endPar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p:txBody>
      </p:sp>
      <p:sp>
        <p:nvSpPr>
          <p:cNvPr id="21" name="Rectangle 29">
            <a:extLst>
              <a:ext uri="{FF2B5EF4-FFF2-40B4-BE49-F238E27FC236}">
                <a16:creationId xmlns="" xmlns:a16="http://schemas.microsoft.com/office/drawing/2014/main" id="{20EF4D02-3D31-4DCC-8FA6-1B28C7651E65}"/>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22" name="Text Placeholder 1">
            <a:extLst>
              <a:ext uri="{FF2B5EF4-FFF2-40B4-BE49-F238E27FC236}">
                <a16:creationId xmlns="" xmlns:a16="http://schemas.microsoft.com/office/drawing/2014/main" id="{E6333781-5689-49A1-9388-75B03D95119F}"/>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3" name="Picture 22">
            <a:extLst>
              <a:ext uri="{FF2B5EF4-FFF2-40B4-BE49-F238E27FC236}">
                <a16:creationId xmlns="" xmlns:a16="http://schemas.microsoft.com/office/drawing/2014/main" id="{279F6F3C-1CC6-4C67-A052-9711CB93D9C9}"/>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24" name="Text Placeholder 2">
            <a:extLst>
              <a:ext uri="{FF2B5EF4-FFF2-40B4-BE49-F238E27FC236}">
                <a16:creationId xmlns="" xmlns:a16="http://schemas.microsoft.com/office/drawing/2014/main" id="{36FA0A6F-3F6C-4875-ACDA-60EB6167A082}"/>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09: Meritocracy</a:t>
            </a:r>
          </a:p>
        </p:txBody>
      </p:sp>
    </p:spTree>
    <p:custDataLst>
      <p:tags r:id="rId1"/>
    </p:custDataLst>
    <p:extLst>
      <p:ext uri="{BB962C8B-B14F-4D97-AF65-F5344CB8AC3E}">
        <p14:creationId xmlns:p14="http://schemas.microsoft.com/office/powerpoint/2010/main" val="2138429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Concept</a:t>
            </a:r>
            <a:endParaRPr lang="en-GB" dirty="0"/>
          </a:p>
        </p:txBody>
      </p:sp>
      <p:sp>
        <p:nvSpPr>
          <p:cNvPr id="6" name="Content Placeholder 5">
            <a:extLst>
              <a:ext uri="{FF2B5EF4-FFF2-40B4-BE49-F238E27FC236}">
                <a16:creationId xmlns="" xmlns:a16="http://schemas.microsoft.com/office/drawing/2014/main" id="{50180E02-B0CC-B647-B48F-CBF0F98503A6}"/>
              </a:ext>
            </a:extLst>
          </p:cNvPr>
          <p:cNvSpPr>
            <a:spLocks noGrp="1"/>
          </p:cNvSpPr>
          <p:nvPr>
            <p:ph idx="1"/>
          </p:nvPr>
        </p:nvSpPr>
        <p:spPr/>
        <p:txBody>
          <a:bodyPr/>
          <a:lstStyle/>
          <a:p>
            <a:pPr>
              <a:lnSpc>
                <a:spcPct val="100000"/>
              </a:lnSpc>
              <a:buFont typeface="Wingdings" panose="05000000000000000000" pitchFamily="2" charset="2"/>
              <a:buChar char="§"/>
            </a:pPr>
            <a:r>
              <a:rPr lang="en-US" dirty="0"/>
              <a:t>The principle of choosing someone for a position based on ‘merit’.</a:t>
            </a:r>
          </a:p>
          <a:p>
            <a:pPr>
              <a:lnSpc>
                <a:spcPct val="100000"/>
              </a:lnSpc>
              <a:buFont typeface="Wingdings" panose="05000000000000000000" pitchFamily="2" charset="2"/>
              <a:buChar char="§"/>
            </a:pPr>
            <a:r>
              <a:rPr lang="en-US" dirty="0"/>
              <a:t>The four types of merit are:</a:t>
            </a:r>
          </a:p>
          <a:p>
            <a:pPr lvl="1">
              <a:lnSpc>
                <a:spcPct val="100000"/>
              </a:lnSpc>
              <a:buFont typeface="Courier New" panose="02070309020205020404" pitchFamily="49" charset="0"/>
              <a:buChar char="o"/>
            </a:pPr>
            <a:r>
              <a:rPr lang="en-US" dirty="0"/>
              <a:t>Talent</a:t>
            </a:r>
          </a:p>
          <a:p>
            <a:pPr lvl="1">
              <a:lnSpc>
                <a:spcPct val="100000"/>
              </a:lnSpc>
              <a:buFont typeface="Courier New" panose="02070309020205020404" pitchFamily="49" charset="0"/>
              <a:buChar char="o"/>
            </a:pPr>
            <a:r>
              <a:rPr lang="en-US" dirty="0"/>
              <a:t>Hard work</a:t>
            </a:r>
          </a:p>
          <a:p>
            <a:pPr lvl="1">
              <a:lnSpc>
                <a:spcPct val="100000"/>
              </a:lnSpc>
              <a:buFont typeface="Courier New" panose="02070309020205020404" pitchFamily="49" charset="0"/>
              <a:buChar char="o"/>
            </a:pPr>
            <a:r>
              <a:rPr lang="en-US" dirty="0"/>
              <a:t>Attitude</a:t>
            </a:r>
          </a:p>
          <a:p>
            <a:pPr lvl="1">
              <a:lnSpc>
                <a:spcPct val="100000"/>
              </a:lnSpc>
              <a:buFont typeface="Courier New" panose="02070309020205020404" pitchFamily="49" charset="0"/>
              <a:buChar char="o"/>
            </a:pPr>
            <a:r>
              <a:rPr lang="en-US" dirty="0"/>
              <a:t>Moral </a:t>
            </a:r>
            <a:r>
              <a:rPr lang="en-US" dirty="0" smtClean="0"/>
              <a:t>character</a:t>
            </a:r>
            <a:endParaRPr lang="en-US" dirty="0"/>
          </a:p>
          <a:p>
            <a:pPr>
              <a:lnSpc>
                <a:spcPct val="100000"/>
              </a:lnSpc>
              <a:buFont typeface="Wingdings" panose="05000000000000000000" pitchFamily="2" charset="2"/>
              <a:buChar char="§"/>
            </a:pPr>
            <a:r>
              <a:rPr lang="en-US" dirty="0"/>
              <a:t>How do you measure hard work, talent, and attitude?</a:t>
            </a:r>
          </a:p>
          <a:p>
            <a:pPr lvl="1"/>
            <a:r>
              <a:rPr lang="en-US" dirty="0"/>
              <a:t>Usually, but not always, through educational attainments.</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fld id="{DCCDAF49-C2BC-4840-A69D-46A51E9AF11C}" type="slidenum">
              <a:rPr lang="en-GB" smtClean="0"/>
              <a:pPr/>
              <a:t>5</a:t>
            </a:fld>
            <a:endParaRPr lang="en-GB" dirty="0"/>
          </a:p>
        </p:txBody>
      </p:sp>
    </p:spTree>
    <p:custDataLst>
      <p:tags r:id="rId1"/>
    </p:custDataLst>
    <p:extLst>
      <p:ext uri="{BB962C8B-B14F-4D97-AF65-F5344CB8AC3E}">
        <p14:creationId xmlns:p14="http://schemas.microsoft.com/office/powerpoint/2010/main" val="16068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Concept</a:t>
            </a:r>
            <a:endParaRPr lang="en-GB" dirty="0"/>
          </a:p>
        </p:txBody>
      </p:sp>
      <p:sp>
        <p:nvSpPr>
          <p:cNvPr id="6" name="Content Placeholder 5">
            <a:extLst>
              <a:ext uri="{FF2B5EF4-FFF2-40B4-BE49-F238E27FC236}">
                <a16:creationId xmlns="" xmlns:a16="http://schemas.microsoft.com/office/drawing/2014/main" id="{50180E02-B0CC-B647-B48F-CBF0F98503A6}"/>
              </a:ext>
            </a:extLst>
          </p:cNvPr>
          <p:cNvSpPr>
            <a:spLocks noGrp="1"/>
          </p:cNvSpPr>
          <p:nvPr>
            <p:ph idx="1"/>
          </p:nvPr>
        </p:nvSpPr>
        <p:spPr/>
        <p:txBody>
          <a:bodyPr/>
          <a:lstStyle/>
          <a:p>
            <a:pPr>
              <a:lnSpc>
                <a:spcPct val="100000"/>
              </a:lnSpc>
              <a:buFont typeface="Wingdings" panose="05000000000000000000" pitchFamily="2" charset="2"/>
              <a:buChar char="§"/>
            </a:pPr>
            <a:r>
              <a:rPr lang="en-US" dirty="0"/>
              <a:t>Meritocracy concerns deservedness, and therefore the understanding of justice.</a:t>
            </a:r>
          </a:p>
          <a:p>
            <a:pPr>
              <a:lnSpc>
                <a:spcPct val="100000"/>
              </a:lnSpc>
              <a:buFont typeface="Wingdings" panose="05000000000000000000" pitchFamily="2" charset="2"/>
              <a:buChar char="§"/>
            </a:pPr>
            <a:r>
              <a:rPr lang="en-US" dirty="0"/>
              <a:t>Outcome (result) is the direct result of </a:t>
            </a:r>
            <a:r>
              <a:rPr lang="en-US" dirty="0" smtClean="0"/>
              <a:t>effort.</a:t>
            </a:r>
            <a:endParaRPr lang="en-US" dirty="0"/>
          </a:p>
          <a:p>
            <a:pPr lvl="1">
              <a:lnSpc>
                <a:spcPct val="100000"/>
              </a:lnSpc>
              <a:buFont typeface="Courier New" panose="02070309020205020404" pitchFamily="49" charset="0"/>
              <a:buChar char="o"/>
            </a:pPr>
            <a:r>
              <a:rPr lang="en-US" dirty="0"/>
              <a:t>If you work hard, you will </a:t>
            </a:r>
            <a:r>
              <a:rPr lang="en-US" dirty="0" smtClean="0"/>
              <a:t>succeed.</a:t>
            </a:r>
            <a:endParaRPr lang="en-US" dirty="0"/>
          </a:p>
          <a:p>
            <a:pPr lvl="1">
              <a:lnSpc>
                <a:spcPct val="100000"/>
              </a:lnSpc>
              <a:buFont typeface="Courier New" panose="02070309020205020404" pitchFamily="49" charset="0"/>
              <a:buChar char="o"/>
            </a:pPr>
            <a:r>
              <a:rPr lang="en-US" dirty="0"/>
              <a:t>If you succeed, that means you worked </a:t>
            </a:r>
            <a:r>
              <a:rPr lang="en-US" dirty="0" smtClean="0"/>
              <a:t>hard.</a:t>
            </a:r>
            <a:endParaRPr lang="en-US" dirty="0"/>
          </a:p>
          <a:p>
            <a:pPr lvl="1">
              <a:lnSpc>
                <a:spcPct val="100000"/>
              </a:lnSpc>
              <a:buFont typeface="Courier New" panose="02070309020205020404" pitchFamily="49" charset="0"/>
              <a:buChar char="o"/>
            </a:pPr>
            <a:r>
              <a:rPr lang="en-US" dirty="0"/>
              <a:t>If you do not work hard, you will not </a:t>
            </a:r>
            <a:r>
              <a:rPr lang="en-US" dirty="0" smtClean="0"/>
              <a:t>succeed.</a:t>
            </a:r>
            <a:endParaRPr lang="en-US" dirty="0"/>
          </a:p>
          <a:p>
            <a:pPr lvl="1">
              <a:lnSpc>
                <a:spcPct val="100000"/>
              </a:lnSpc>
              <a:buFont typeface="Courier New" panose="02070309020205020404" pitchFamily="49" charset="0"/>
              <a:buChar char="o"/>
            </a:pPr>
            <a:r>
              <a:rPr lang="en-US" dirty="0"/>
              <a:t>If you do not succeed, that means you did not work </a:t>
            </a:r>
            <a:r>
              <a:rPr lang="en-US" dirty="0" smtClean="0"/>
              <a:t>hard.</a:t>
            </a:r>
            <a:endParaRPr lang="en-US" dirty="0"/>
          </a:p>
          <a:p>
            <a:pPr>
              <a:lnSpc>
                <a:spcPct val="100000"/>
              </a:lnSpc>
              <a:buFont typeface="Wingdings" panose="05000000000000000000" pitchFamily="2" charset="2"/>
              <a:buChar char="§"/>
            </a:pPr>
            <a:r>
              <a:rPr lang="en-US" dirty="0"/>
              <a:t> Advocates of meritocracy would say it is the most just system.</a:t>
            </a:r>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fld id="{DCCDAF49-C2BC-4840-A69D-46A51E9AF11C}" type="slidenum">
              <a:rPr lang="en-GB" smtClean="0"/>
              <a:pPr/>
              <a:t>6</a:t>
            </a:fld>
            <a:endParaRPr lang="en-GB" dirty="0"/>
          </a:p>
        </p:txBody>
      </p:sp>
    </p:spTree>
    <p:custDataLst>
      <p:tags r:id="rId1"/>
    </p:custDataLst>
    <p:extLst>
      <p:ext uri="{BB962C8B-B14F-4D97-AF65-F5344CB8AC3E}">
        <p14:creationId xmlns:p14="http://schemas.microsoft.com/office/powerpoint/2010/main" val="354774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0C8475A7-84BE-447A-AFB7-A85C25B9E313}"/>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Some Proponents</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fld id="{DCCDAF49-C2BC-4840-A69D-46A51E9AF11C}" type="slidenum">
              <a:rPr lang="en-GB" smtClean="0"/>
              <a:pPr/>
              <a:t>7</a:t>
            </a:fld>
            <a:endParaRPr lang="en-GB" dirty="0"/>
          </a:p>
        </p:txBody>
      </p:sp>
      <p:sp>
        <p:nvSpPr>
          <p:cNvPr id="9" name="Speech Bubble: Rectangle 8">
            <a:extLst>
              <a:ext uri="{FF2B5EF4-FFF2-40B4-BE49-F238E27FC236}">
                <a16:creationId xmlns="" xmlns:a16="http://schemas.microsoft.com/office/drawing/2014/main" id="{8CA0D4B3-8A5F-42B1-843B-4766EDD8DF31}"/>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 xmlns:a16="http://schemas.microsoft.com/office/drawing/2014/main" id="{A74D478C-92D7-40B0-9E75-ED57B42087F1}"/>
              </a:ext>
            </a:extLst>
          </p:cNvPr>
          <p:cNvSpPr/>
          <p:nvPr/>
        </p:nvSpPr>
        <p:spPr>
          <a:xfrm>
            <a:off x="751997" y="1590674"/>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5" name="Rectangle 14">
            <a:extLst>
              <a:ext uri="{FF2B5EF4-FFF2-40B4-BE49-F238E27FC236}">
                <a16:creationId xmlns="" xmlns:a16="http://schemas.microsoft.com/office/drawing/2014/main" id="{5FDDBAEF-1537-478B-A470-63DAE57389D2}"/>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1" name="Rectangle 10">
            <a:extLst>
              <a:ext uri="{FF2B5EF4-FFF2-40B4-BE49-F238E27FC236}">
                <a16:creationId xmlns="" xmlns:a16="http://schemas.microsoft.com/office/drawing/2014/main" id="{3A28FD3B-DD2E-4392-9E7C-67BC13E4BE22}"/>
              </a:ext>
            </a:extLst>
          </p:cNvPr>
          <p:cNvSpPr/>
          <p:nvPr/>
        </p:nvSpPr>
        <p:spPr>
          <a:xfrm>
            <a:off x="1638778" y="2141284"/>
            <a:ext cx="4210778" cy="2739211"/>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“My experience of developments in Asia has led me to conclude that we need good men to have good government. However good the system of government, bad leaders will bring harm to their people. […] The single decisive factor that made for Singapore’s development was the ability of its ministers and the high quality of the civil servants who supported them.”</a:t>
            </a:r>
          </a:p>
          <a:p>
            <a:endParaRPr lang="en-US" sz="16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 (Lee, 2000)</a:t>
            </a:r>
            <a:endParaRPr lang="en-US" sz="1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09545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0C8475A7-84BE-447A-AFB7-A85C25B9E313}"/>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Some Proponents</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9" name="Speech Bubble: Rectangle 8">
            <a:extLst>
              <a:ext uri="{FF2B5EF4-FFF2-40B4-BE49-F238E27FC236}">
                <a16:creationId xmlns="" xmlns:a16="http://schemas.microsoft.com/office/drawing/2014/main" id="{8CA0D4B3-8A5F-42B1-843B-4766EDD8DF31}"/>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A74D478C-92D7-40B0-9E75-ED57B42087F1}"/>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5" name="Rectangle 14">
            <a:extLst>
              <a:ext uri="{FF2B5EF4-FFF2-40B4-BE49-F238E27FC236}">
                <a16:creationId xmlns="" xmlns:a16="http://schemas.microsoft.com/office/drawing/2014/main" id="{5FDDBAEF-1537-478B-A470-63DAE57389D2}"/>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 xmlns:a16="http://schemas.microsoft.com/office/drawing/2014/main" id="{3A28FD3B-DD2E-4392-9E7C-67BC13E4BE22}"/>
              </a:ext>
            </a:extLst>
          </p:cNvPr>
          <p:cNvSpPr/>
          <p:nvPr/>
        </p:nvSpPr>
        <p:spPr>
          <a:xfrm>
            <a:off x="1592597" y="2593856"/>
            <a:ext cx="4323871" cy="2215991"/>
          </a:xfrm>
          <a:prstGeom prst="rect">
            <a:avLst/>
          </a:prstGeom>
        </p:spPr>
        <p:txBody>
          <a:bodyPr wrap="square">
            <a:spAutoFit/>
          </a:bodyPr>
          <a:lstStyle/>
          <a:p>
            <a:pPr lvl="0"/>
            <a:r>
              <a:rPr lang="en-US" dirty="0">
                <a:solidFill>
                  <a:prstClr val="black"/>
                </a:solidFill>
                <a:latin typeface="Arial" panose="020B0604020202020204" pitchFamily="34" charset="0"/>
                <a:cs typeface="Arial" panose="020B0604020202020204" pitchFamily="34" charset="0"/>
              </a:rPr>
              <a:t>“Practice of meritocracy in the civil service, in politics, in business and in schools enabled Singaporeans to achieve excellence and to compete against others.</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600"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rPr>
              <a:t>~ (Goh, 1992)</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3319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0C8475A7-84BE-447A-AFB7-A85C25B9E313}"/>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 xmlns:a16="http://schemas.microsoft.com/office/drawing/2014/main" id="{8F4E44AD-AF24-C74A-8524-2A218E7D73A2}"/>
              </a:ext>
            </a:extLst>
          </p:cNvPr>
          <p:cNvSpPr>
            <a:spLocks noGrp="1"/>
          </p:cNvSpPr>
          <p:nvPr>
            <p:ph type="title"/>
          </p:nvPr>
        </p:nvSpPr>
        <p:spPr/>
        <p:txBody>
          <a:bodyPr/>
          <a:lstStyle/>
          <a:p>
            <a:r>
              <a:rPr lang="en-US" dirty="0"/>
              <a:t>Meritocracy: Some Proponents</a:t>
            </a:r>
            <a:endParaRPr lang="en-GB" dirty="0"/>
          </a:p>
        </p:txBody>
      </p:sp>
      <p:sp>
        <p:nvSpPr>
          <p:cNvPr id="16" name="Slide Number Placeholder 14">
            <a:extLst>
              <a:ext uri="{FF2B5EF4-FFF2-40B4-BE49-F238E27FC236}">
                <a16:creationId xmlns="" xmlns:a16="http://schemas.microsoft.com/office/drawing/2014/main"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9" name="Speech Bubble: Rectangle 8">
            <a:extLst>
              <a:ext uri="{FF2B5EF4-FFF2-40B4-BE49-F238E27FC236}">
                <a16:creationId xmlns="" xmlns:a16="http://schemas.microsoft.com/office/drawing/2014/main" id="{8CA0D4B3-8A5F-42B1-843B-4766EDD8DF31}"/>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 xmlns:a16="http://schemas.microsoft.com/office/drawing/2014/main" id="{A74D478C-92D7-40B0-9E75-ED57B42087F1}"/>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5" name="Rectangle 14">
            <a:extLst>
              <a:ext uri="{FF2B5EF4-FFF2-40B4-BE49-F238E27FC236}">
                <a16:creationId xmlns="" xmlns:a16="http://schemas.microsoft.com/office/drawing/2014/main" id="{5FDDBAEF-1537-478B-A470-63DAE57389D2}"/>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 xmlns:a16="http://schemas.microsoft.com/office/drawing/2014/main" id="{3A28FD3B-DD2E-4392-9E7C-67BC13E4BE22}"/>
              </a:ext>
            </a:extLst>
          </p:cNvPr>
          <p:cNvSpPr/>
          <p:nvPr/>
        </p:nvSpPr>
        <p:spPr>
          <a:xfrm>
            <a:off x="1583361" y="2141284"/>
            <a:ext cx="4323871" cy="2800767"/>
          </a:xfrm>
          <a:prstGeom prst="rect">
            <a:avLst/>
          </a:prstGeom>
        </p:spPr>
        <p:txBody>
          <a:bodyPr wrap="square">
            <a:spAutoFit/>
          </a:bodyPr>
          <a:lstStyle/>
          <a:p>
            <a:pPr lvl="0"/>
            <a:r>
              <a:rPr lang="en-US" sz="1600" dirty="0">
                <a:solidFill>
                  <a:prstClr val="black"/>
                </a:solidFill>
                <a:latin typeface="Arial" panose="020B0604020202020204" pitchFamily="34" charset="0"/>
                <a:cs typeface="Arial" panose="020B0604020202020204" pitchFamily="34" charset="0"/>
              </a:rPr>
              <a:t>“Since then, we have held firmly to the belief that before race, language and religion, first and foremost, we should all be Singaporeans together and so, we have built a fair and just society, based on meritocracy, where ability and not your background or the </a:t>
            </a:r>
            <a:r>
              <a:rPr lang="en-US" sz="1600" dirty="0" err="1">
                <a:solidFill>
                  <a:prstClr val="black"/>
                </a:solidFill>
                <a:latin typeface="Arial" panose="020B0604020202020204" pitchFamily="34" charset="0"/>
                <a:cs typeface="Arial" panose="020B0604020202020204" pitchFamily="34" charset="0"/>
              </a:rPr>
              <a:t>colour</a:t>
            </a:r>
            <a:r>
              <a:rPr lang="en-US" sz="1600" dirty="0">
                <a:solidFill>
                  <a:prstClr val="black"/>
                </a:solidFill>
                <a:latin typeface="Arial" panose="020B0604020202020204" pitchFamily="34" charset="0"/>
                <a:cs typeface="Arial" panose="020B0604020202020204" pitchFamily="34" charset="0"/>
              </a:rPr>
              <a:t> of your skin, determines how well you do, determines what contributions you make, and what rewards you get.”</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defRPr/>
            </a:pPr>
            <a:r>
              <a:rPr lang="en-US" sz="1600"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(Lee, 2000)</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2047441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b4sDXXrJ"/>
  <p:tag name="ARTICULATE_DESIGN_ID_1_OFFICE THEME" val="ic015VfJ"/>
  <p:tag name="ARTICULATE_SLIDE_COUNT" val="30"/>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TotalTime>
  <Words>1708</Words>
  <Application>Microsoft Office PowerPoint</Application>
  <PresentationFormat>Widescreen</PresentationFormat>
  <Paragraphs>214</Paragraphs>
  <Slides>30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Angsana New</vt:lpstr>
      <vt:lpstr>Arial</vt:lpstr>
      <vt:lpstr>Calibri</vt:lpstr>
      <vt:lpstr>Courier New</vt:lpstr>
      <vt:lpstr>Wingdings</vt:lpstr>
      <vt:lpstr>Office Theme</vt:lpstr>
      <vt:lpstr>PowerPoint Presentation</vt:lpstr>
      <vt:lpstr>Learning Objectives</vt:lpstr>
      <vt:lpstr>Outline</vt:lpstr>
      <vt:lpstr>PowerPoint Presentation</vt:lpstr>
      <vt:lpstr>Meritocracy: Concept</vt:lpstr>
      <vt:lpstr>Meritocracy: Concept</vt:lpstr>
      <vt:lpstr>Meritocracy: Some Proponents</vt:lpstr>
      <vt:lpstr>Meritocracy: Some Proponents</vt:lpstr>
      <vt:lpstr>Meritocracy: Some Proponents</vt:lpstr>
      <vt:lpstr>Meritocracy: Benefits</vt:lpstr>
      <vt:lpstr>Meritocracy</vt:lpstr>
      <vt:lpstr>Meritocracy: The Other Side</vt:lpstr>
      <vt:lpstr>Acknowledgements:</vt:lpstr>
      <vt:lpstr>PowerPoint Presentation</vt:lpstr>
      <vt:lpstr>The Tyranny of Merit: College Admissions Scandal</vt:lpstr>
      <vt:lpstr>The Tyranny of Merit: College Admissions Scandal</vt:lpstr>
      <vt:lpstr>The Tyranny of Merit: Tuition Industry</vt:lpstr>
      <vt:lpstr>The Tyranny of Merit: Inherited Meritocracy</vt:lpstr>
      <vt:lpstr>The Tyranny of Merit: Problems of Meritocracy</vt:lpstr>
      <vt:lpstr>The Tyranny of Merit: Problems of Meritocracy</vt:lpstr>
      <vt:lpstr>The Tyranny of Merit: Solutions</vt:lpstr>
      <vt:lpstr>The Tyranny of Merit: Solutions</vt:lpstr>
      <vt:lpstr>The Tyranny of Merit: Solutions</vt:lpstr>
      <vt:lpstr>The Tyranny of Merit: Solutions</vt:lpstr>
      <vt:lpstr>Acknowledgements:</vt:lpstr>
      <vt:lpstr>PowerPoint Presentation</vt:lpstr>
      <vt:lpstr>Conclusion</vt:lpstr>
      <vt:lpstr>Questions</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 Chin Hui</dc:creator>
  <cp:lastModifiedBy>Varma, Smita</cp:lastModifiedBy>
  <cp:revision>44</cp:revision>
  <dcterms:created xsi:type="dcterms:W3CDTF">2021-05-10T02:48:16Z</dcterms:created>
  <dcterms:modified xsi:type="dcterms:W3CDTF">2021-09-14T01:10:15Z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49D6727E-162C-4485-B327-810644691977</vt:lpwstr>
  </property>
  <property fmtid="{D5CDD505-2E9C-101B-9397-08002B2CF9AE}" pid="3" name="ArticulatePath">
    <vt:lpwstr>https://hpe-my.sharepoint.com/personal/arika_saini_hpe_com/Documents/Projects/FY19-NTU TEL3/43-CC0003/21S1_CC0003_PPT_Week09_Meritocracy_V1.0</vt:lpwstr>
  </property>
</Properties>
</file>